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56" r:id="rId5"/>
    <p:sldId id="271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E6E78E-3DAB-44C9-BE4B-EA45372F1895}">
          <p14:sldIdLst>
            <p14:sldId id="256"/>
            <p14:sldId id="271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CEE"/>
    <a:srgbClr val="7C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96E3B-2F55-8605-C0FE-7E545C9EDEC7}" v="11" dt="2024-06-26T17:19:04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7" autoAdjust="0"/>
    <p:restoredTop sz="96337"/>
  </p:normalViewPr>
  <p:slideViewPr>
    <p:cSldViewPr snapToGrid="0" showGuides="1">
      <p:cViewPr varScale="1">
        <p:scale>
          <a:sx n="95" d="100"/>
          <a:sy n="95" d="100"/>
        </p:scale>
        <p:origin x="102" y="112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l Conner" userId="6432b262-35b5-45c6-a89c-4cf10dfc6d20" providerId="ADAL" clId="{98101854-9249-41AD-A1CC-0E0AF64E8646}"/>
    <pc:docChg chg="undo custSel addSld delSld modSld modSection">
      <pc:chgData name="Krystal Conner" userId="6432b262-35b5-45c6-a89c-4cf10dfc6d20" providerId="ADAL" clId="{98101854-9249-41AD-A1CC-0E0AF64E8646}" dt="2024-06-07T17:42:00.785" v="272" actId="20577"/>
      <pc:docMkLst>
        <pc:docMk/>
      </pc:docMkLst>
      <pc:sldChg chg="modSp mod">
        <pc:chgData name="Krystal Conner" userId="6432b262-35b5-45c6-a89c-4cf10dfc6d20" providerId="ADAL" clId="{98101854-9249-41AD-A1CC-0E0AF64E8646}" dt="2024-06-07T17:29:42.050" v="32" actId="20577"/>
        <pc:sldMkLst>
          <pc:docMk/>
          <pc:sldMk cId="2636515835" sldId="256"/>
        </pc:sldMkLst>
        <pc:spChg chg="mod">
          <ac:chgData name="Krystal Conner" userId="6432b262-35b5-45c6-a89c-4cf10dfc6d20" providerId="ADAL" clId="{98101854-9249-41AD-A1CC-0E0AF64E8646}" dt="2024-06-07T17:29:39.442" v="28" actId="20577"/>
          <ac:spMkLst>
            <pc:docMk/>
            <pc:sldMk cId="2636515835" sldId="256"/>
            <ac:spMk id="2" creationId="{3B096D0E-3C78-7D79-A29D-D60EB5FBE6F4}"/>
          </ac:spMkLst>
        </pc:spChg>
        <pc:spChg chg="mod">
          <ac:chgData name="Krystal Conner" userId="6432b262-35b5-45c6-a89c-4cf10dfc6d20" providerId="ADAL" clId="{98101854-9249-41AD-A1CC-0E0AF64E8646}" dt="2024-06-07T17:29:42.050" v="32" actId="20577"/>
          <ac:spMkLst>
            <pc:docMk/>
            <pc:sldMk cId="2636515835" sldId="256"/>
            <ac:spMk id="3" creationId="{3B55C6A3-600C-2872-3EA9-2E6C6B5C3CFC}"/>
          </ac:spMkLst>
        </pc:spChg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1950023192" sldId="261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3897110706" sldId="267"/>
        </pc:sldMkLst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792330223" sldId="268"/>
        </pc:sldMkLst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3163854027" sldId="270"/>
        </pc:sldMkLst>
      </pc:sldChg>
      <pc:sldChg chg="addSp delSp modSp mod">
        <pc:chgData name="Krystal Conner" userId="6432b262-35b5-45c6-a89c-4cf10dfc6d20" providerId="ADAL" clId="{98101854-9249-41AD-A1CC-0E0AF64E8646}" dt="2024-06-07T17:42:00.785" v="272" actId="20577"/>
        <pc:sldMkLst>
          <pc:docMk/>
          <pc:sldMk cId="763400693" sldId="271"/>
        </pc:sldMkLst>
        <pc:spChg chg="mod">
          <ac:chgData name="Krystal Conner" userId="6432b262-35b5-45c6-a89c-4cf10dfc6d20" providerId="ADAL" clId="{98101854-9249-41AD-A1CC-0E0AF64E8646}" dt="2024-06-07T17:30:31.755" v="101" actId="20577"/>
          <ac:spMkLst>
            <pc:docMk/>
            <pc:sldMk cId="763400693" sldId="271"/>
            <ac:spMk id="2" creationId="{7E98C5DE-7FA3-F12D-F387-9969E71713DE}"/>
          </ac:spMkLst>
        </pc:spChg>
        <pc:spChg chg="mod">
          <ac:chgData name="Krystal Conner" userId="6432b262-35b5-45c6-a89c-4cf10dfc6d20" providerId="ADAL" clId="{98101854-9249-41AD-A1CC-0E0AF64E8646}" dt="2024-06-07T17:30:21.669" v="55" actId="20577"/>
          <ac:spMkLst>
            <pc:docMk/>
            <pc:sldMk cId="763400693" sldId="271"/>
            <ac:spMk id="3" creationId="{B37AECFE-26FB-4D96-42F7-4CE848718FAC}"/>
          </ac:spMkLst>
        </pc:spChg>
        <pc:spChg chg="mod">
          <ac:chgData name="Krystal Conner" userId="6432b262-35b5-45c6-a89c-4cf10dfc6d20" providerId="ADAL" clId="{98101854-9249-41AD-A1CC-0E0AF64E8646}" dt="2024-06-07T17:42:00.785" v="272" actId="20577"/>
          <ac:spMkLst>
            <pc:docMk/>
            <pc:sldMk cId="763400693" sldId="271"/>
            <ac:spMk id="4" creationId="{6EF22863-6FB6-F5E3-7A0F-F8BDAA2772BA}"/>
          </ac:spMkLst>
        </pc:spChg>
        <pc:spChg chg="del">
          <ac:chgData name="Krystal Conner" userId="6432b262-35b5-45c6-a89c-4cf10dfc6d20" providerId="ADAL" clId="{98101854-9249-41AD-A1CC-0E0AF64E8646}" dt="2024-06-07T17:34:16.662" v="132" actId="478"/>
          <ac:spMkLst>
            <pc:docMk/>
            <pc:sldMk cId="763400693" sldId="271"/>
            <ac:spMk id="5" creationId="{D62BC982-5215-932B-8C2F-CB0A9554A6A7}"/>
          </ac:spMkLst>
        </pc:spChg>
        <pc:spChg chg="mod">
          <ac:chgData name="Krystal Conner" userId="6432b262-35b5-45c6-a89c-4cf10dfc6d20" providerId="ADAL" clId="{98101854-9249-41AD-A1CC-0E0AF64E8646}" dt="2024-06-07T17:34:17.155" v="133"/>
          <ac:spMkLst>
            <pc:docMk/>
            <pc:sldMk cId="763400693" sldId="271"/>
            <ac:spMk id="10" creationId="{C14858D0-1653-71C0-25C3-3DA1316D7679}"/>
          </ac:spMkLst>
        </pc:spChg>
        <pc:spChg chg="mod">
          <ac:chgData name="Krystal Conner" userId="6432b262-35b5-45c6-a89c-4cf10dfc6d20" providerId="ADAL" clId="{98101854-9249-41AD-A1CC-0E0AF64E8646}" dt="2024-06-07T17:34:17.155" v="133"/>
          <ac:spMkLst>
            <pc:docMk/>
            <pc:sldMk cId="763400693" sldId="271"/>
            <ac:spMk id="14" creationId="{D509E592-E73D-E8D7-3336-1366942C3571}"/>
          </ac:spMkLst>
        </pc:spChg>
        <pc:spChg chg="mod">
          <ac:chgData name="Krystal Conner" userId="6432b262-35b5-45c6-a89c-4cf10dfc6d20" providerId="ADAL" clId="{98101854-9249-41AD-A1CC-0E0AF64E8646}" dt="2024-06-07T17:34:23.583" v="134"/>
          <ac:spMkLst>
            <pc:docMk/>
            <pc:sldMk cId="763400693" sldId="271"/>
            <ac:spMk id="17" creationId="{BEB7137B-8C9A-CD00-9E02-0C5A75FF323A}"/>
          </ac:spMkLst>
        </pc:spChg>
        <pc:spChg chg="mod">
          <ac:chgData name="Krystal Conner" userId="6432b262-35b5-45c6-a89c-4cf10dfc6d20" providerId="ADAL" clId="{98101854-9249-41AD-A1CC-0E0AF64E8646}" dt="2024-06-07T17:34:23.583" v="134"/>
          <ac:spMkLst>
            <pc:docMk/>
            <pc:sldMk cId="763400693" sldId="271"/>
            <ac:spMk id="21" creationId="{1D2B5BFF-3E0A-645E-2021-105D3A47D57F}"/>
          </ac:spMkLst>
        </pc:spChg>
        <pc:spChg chg="add mod">
          <ac:chgData name="Krystal Conner" userId="6432b262-35b5-45c6-a89c-4cf10dfc6d20" providerId="ADAL" clId="{98101854-9249-41AD-A1CC-0E0AF64E8646}" dt="2024-06-07T17:34:34.085" v="137" actId="164"/>
          <ac:spMkLst>
            <pc:docMk/>
            <pc:sldMk cId="763400693" sldId="271"/>
            <ac:spMk id="22" creationId="{17406044-FD2B-741E-90BD-F1E69C2D93C7}"/>
          </ac:spMkLst>
        </pc:spChg>
        <pc:spChg chg="add mod">
          <ac:chgData name="Krystal Conner" userId="6432b262-35b5-45c6-a89c-4cf10dfc6d20" providerId="ADAL" clId="{98101854-9249-41AD-A1CC-0E0AF64E8646}" dt="2024-06-07T17:34:34.085" v="137" actId="164"/>
          <ac:spMkLst>
            <pc:docMk/>
            <pc:sldMk cId="763400693" sldId="271"/>
            <ac:spMk id="24" creationId="{158942B8-4B31-E4CE-A497-D16C1A77E21C}"/>
          </ac:spMkLst>
        </pc:spChg>
        <pc:spChg chg="add mod">
          <ac:chgData name="Krystal Conner" userId="6432b262-35b5-45c6-a89c-4cf10dfc6d20" providerId="ADAL" clId="{98101854-9249-41AD-A1CC-0E0AF64E8646}" dt="2024-06-07T17:35:40.403" v="152" actId="1036"/>
          <ac:spMkLst>
            <pc:docMk/>
            <pc:sldMk cId="763400693" sldId="271"/>
            <ac:spMk id="25" creationId="{82631A88-24F2-4CC7-34AA-45C305AB238A}"/>
          </ac:spMkLst>
        </pc:spChg>
        <pc:spChg chg="add del">
          <ac:chgData name="Krystal Conner" userId="6432b262-35b5-45c6-a89c-4cf10dfc6d20" providerId="ADAL" clId="{98101854-9249-41AD-A1CC-0E0AF64E8646}" dt="2024-06-07T17:35:04.072" v="142" actId="478"/>
          <ac:spMkLst>
            <pc:docMk/>
            <pc:sldMk cId="763400693" sldId="271"/>
            <ac:spMk id="28" creationId="{D84DB114-FA04-D836-AFDF-C498CA2D7BE9}"/>
          </ac:spMkLst>
        </pc:spChg>
        <pc:grpChg chg="add mod">
          <ac:chgData name="Krystal Conner" userId="6432b262-35b5-45c6-a89c-4cf10dfc6d20" providerId="ADAL" clId="{98101854-9249-41AD-A1CC-0E0AF64E8646}" dt="2024-06-07T17:34:17.155" v="133"/>
          <ac:grpSpMkLst>
            <pc:docMk/>
            <pc:sldMk cId="763400693" sldId="271"/>
            <ac:grpSpMk id="8" creationId="{6E67927A-344A-894C-8500-BA558BC1AF8A}"/>
          </ac:grpSpMkLst>
        </pc:grpChg>
        <pc:grpChg chg="mod">
          <ac:chgData name="Krystal Conner" userId="6432b262-35b5-45c6-a89c-4cf10dfc6d20" providerId="ADAL" clId="{98101854-9249-41AD-A1CC-0E0AF64E8646}" dt="2024-06-07T17:34:17.155" v="133"/>
          <ac:grpSpMkLst>
            <pc:docMk/>
            <pc:sldMk cId="763400693" sldId="271"/>
            <ac:grpSpMk id="9" creationId="{F4ED0961-ADFF-B72A-D7D3-FBF9BE657C94}"/>
          </ac:grpSpMkLst>
        </pc:grpChg>
        <pc:grpChg chg="mod">
          <ac:chgData name="Krystal Conner" userId="6432b262-35b5-45c6-a89c-4cf10dfc6d20" providerId="ADAL" clId="{98101854-9249-41AD-A1CC-0E0AF64E8646}" dt="2024-06-07T17:34:17.155" v="133"/>
          <ac:grpSpMkLst>
            <pc:docMk/>
            <pc:sldMk cId="763400693" sldId="271"/>
            <ac:grpSpMk id="11" creationId="{577752E1-677B-E4A3-4C10-3C114F0B3539}"/>
          </ac:grpSpMkLst>
        </pc:grpChg>
        <pc:grpChg chg="add mod">
          <ac:chgData name="Krystal Conner" userId="6432b262-35b5-45c6-a89c-4cf10dfc6d20" providerId="ADAL" clId="{98101854-9249-41AD-A1CC-0E0AF64E8646}" dt="2024-06-07T17:34:34.085" v="137" actId="164"/>
          <ac:grpSpMkLst>
            <pc:docMk/>
            <pc:sldMk cId="763400693" sldId="271"/>
            <ac:grpSpMk id="15" creationId="{8E91ADC4-B786-2D30-4CC2-A62B79EDD125}"/>
          </ac:grpSpMkLst>
        </pc:grpChg>
        <pc:grpChg chg="mod">
          <ac:chgData name="Krystal Conner" userId="6432b262-35b5-45c6-a89c-4cf10dfc6d20" providerId="ADAL" clId="{98101854-9249-41AD-A1CC-0E0AF64E8646}" dt="2024-06-07T17:34:23.583" v="134"/>
          <ac:grpSpMkLst>
            <pc:docMk/>
            <pc:sldMk cId="763400693" sldId="271"/>
            <ac:grpSpMk id="16" creationId="{C3DCAE36-D437-8B4C-49D5-310A6683919B}"/>
          </ac:grpSpMkLst>
        </pc:grpChg>
        <pc:grpChg chg="mod">
          <ac:chgData name="Krystal Conner" userId="6432b262-35b5-45c6-a89c-4cf10dfc6d20" providerId="ADAL" clId="{98101854-9249-41AD-A1CC-0E0AF64E8646}" dt="2024-06-07T17:34:23.583" v="134"/>
          <ac:grpSpMkLst>
            <pc:docMk/>
            <pc:sldMk cId="763400693" sldId="271"/>
            <ac:grpSpMk id="18" creationId="{E60A4936-EDC3-7CA2-1CCB-8284E992C468}"/>
          </ac:grpSpMkLst>
        </pc:grpChg>
        <pc:grpChg chg="add mod">
          <ac:chgData name="Krystal Conner" userId="6432b262-35b5-45c6-a89c-4cf10dfc6d20" providerId="ADAL" clId="{98101854-9249-41AD-A1CC-0E0AF64E8646}" dt="2024-06-07T17:34:41.115" v="139" actId="1076"/>
          <ac:grpSpMkLst>
            <pc:docMk/>
            <pc:sldMk cId="763400693" sldId="271"/>
            <ac:grpSpMk id="27" creationId="{7D756AF7-F637-1AE5-DEE1-90A197D62D40}"/>
          </ac:grpSpMkLst>
        </pc:grpChg>
        <pc:picChg chg="mod">
          <ac:chgData name="Krystal Conner" userId="6432b262-35b5-45c6-a89c-4cf10dfc6d20" providerId="ADAL" clId="{98101854-9249-41AD-A1CC-0E0AF64E8646}" dt="2024-06-07T17:34:17.155" v="133"/>
          <ac:picMkLst>
            <pc:docMk/>
            <pc:sldMk cId="763400693" sldId="271"/>
            <ac:picMk id="12" creationId="{1F822BCE-14E9-16B1-9D72-4C73DE38AB60}"/>
          </ac:picMkLst>
        </pc:picChg>
        <pc:picChg chg="mod">
          <ac:chgData name="Krystal Conner" userId="6432b262-35b5-45c6-a89c-4cf10dfc6d20" providerId="ADAL" clId="{98101854-9249-41AD-A1CC-0E0AF64E8646}" dt="2024-06-07T17:34:17.155" v="133"/>
          <ac:picMkLst>
            <pc:docMk/>
            <pc:sldMk cId="763400693" sldId="271"/>
            <ac:picMk id="13" creationId="{D673608B-51A4-410E-BEA1-6BB14ACBC3DD}"/>
          </ac:picMkLst>
        </pc:picChg>
        <pc:picChg chg="mod">
          <ac:chgData name="Krystal Conner" userId="6432b262-35b5-45c6-a89c-4cf10dfc6d20" providerId="ADAL" clId="{98101854-9249-41AD-A1CC-0E0AF64E8646}" dt="2024-06-07T17:34:23.583" v="134"/>
          <ac:picMkLst>
            <pc:docMk/>
            <pc:sldMk cId="763400693" sldId="271"/>
            <ac:picMk id="19" creationId="{8CB051EE-EBA8-5767-875B-15661F6FE8D2}"/>
          </ac:picMkLst>
        </pc:picChg>
        <pc:picChg chg="mod">
          <ac:chgData name="Krystal Conner" userId="6432b262-35b5-45c6-a89c-4cf10dfc6d20" providerId="ADAL" clId="{98101854-9249-41AD-A1CC-0E0AF64E8646}" dt="2024-06-07T17:34:23.583" v="134"/>
          <ac:picMkLst>
            <pc:docMk/>
            <pc:sldMk cId="763400693" sldId="271"/>
            <ac:picMk id="20" creationId="{CE47F4E8-E8E6-8F80-ECDF-6D41E74972FF}"/>
          </ac:picMkLst>
        </pc:picChg>
        <pc:picChg chg="add mod">
          <ac:chgData name="Krystal Conner" userId="6432b262-35b5-45c6-a89c-4cf10dfc6d20" providerId="ADAL" clId="{98101854-9249-41AD-A1CC-0E0AF64E8646}" dt="2024-06-07T17:34:34.085" v="137" actId="164"/>
          <ac:picMkLst>
            <pc:docMk/>
            <pc:sldMk cId="763400693" sldId="271"/>
            <ac:picMk id="23" creationId="{3C5B73B9-420A-18DE-BFDA-C4222719DC61}"/>
          </ac:picMkLst>
        </pc:picChg>
        <pc:picChg chg="add del mod">
          <ac:chgData name="Krystal Conner" userId="6432b262-35b5-45c6-a89c-4cf10dfc6d20" providerId="ADAL" clId="{98101854-9249-41AD-A1CC-0E0AF64E8646}" dt="2024-06-07T17:34:42.773" v="140" actId="478"/>
          <ac:picMkLst>
            <pc:docMk/>
            <pc:sldMk cId="763400693" sldId="271"/>
            <ac:picMk id="26" creationId="{D87027E5-5060-83BF-0D3E-AC95229E00E4}"/>
          </ac:picMkLst>
        </pc:picChg>
        <pc:picChg chg="add mod">
          <ac:chgData name="Krystal Conner" userId="6432b262-35b5-45c6-a89c-4cf10dfc6d20" providerId="ADAL" clId="{98101854-9249-41AD-A1CC-0E0AF64E8646}" dt="2024-06-07T17:35:17.413" v="146" actId="14100"/>
          <ac:picMkLst>
            <pc:docMk/>
            <pc:sldMk cId="763400693" sldId="271"/>
            <ac:picMk id="29" creationId="{D511CB9C-2221-3A4C-70A6-0B09C08862A1}"/>
          </ac:picMkLst>
        </pc:picChg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1089471697" sldId="272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762666433" sldId="273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1064959350" sldId="274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1502682013" sldId="275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2711385538" sldId="276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3832277927" sldId="277"/>
        </pc:sldMkLst>
      </pc:sldChg>
      <pc:sldChg chg="del">
        <pc:chgData name="Krystal Conner" userId="6432b262-35b5-45c6-a89c-4cf10dfc6d20" providerId="ADAL" clId="{98101854-9249-41AD-A1CC-0E0AF64E8646}" dt="2024-06-07T17:41:53.465" v="270" actId="47"/>
        <pc:sldMkLst>
          <pc:docMk/>
          <pc:sldMk cId="3877550878" sldId="278"/>
        </pc:sldMkLst>
      </pc:sldChg>
      <pc:sldChg chg="addSp delSp modSp add mod">
        <pc:chgData name="Krystal Conner" userId="6432b262-35b5-45c6-a89c-4cf10dfc6d20" providerId="ADAL" clId="{98101854-9249-41AD-A1CC-0E0AF64E8646}" dt="2024-06-07T17:39:02.898" v="220" actId="1037"/>
        <pc:sldMkLst>
          <pc:docMk/>
          <pc:sldMk cId="2880168858" sldId="279"/>
        </pc:sldMkLst>
        <pc:spChg chg="mod">
          <ac:chgData name="Krystal Conner" userId="6432b262-35b5-45c6-a89c-4cf10dfc6d20" providerId="ADAL" clId="{98101854-9249-41AD-A1CC-0E0AF64E8646}" dt="2024-06-07T17:35:53.289" v="156" actId="20577"/>
          <ac:spMkLst>
            <pc:docMk/>
            <pc:sldMk cId="2880168858" sldId="279"/>
            <ac:spMk id="3" creationId="{B37AECFE-26FB-4D96-42F7-4CE848718FAC}"/>
          </ac:spMkLst>
        </pc:spChg>
        <pc:spChg chg="mod">
          <ac:chgData name="Krystal Conner" userId="6432b262-35b5-45c6-a89c-4cf10dfc6d20" providerId="ADAL" clId="{98101854-9249-41AD-A1CC-0E0AF64E8646}" dt="2024-06-07T17:38:08.256" v="193" actId="6549"/>
          <ac:spMkLst>
            <pc:docMk/>
            <pc:sldMk cId="2880168858" sldId="279"/>
            <ac:spMk id="4" creationId="{6EF22863-6FB6-F5E3-7A0F-F8BDAA2772BA}"/>
          </ac:spMkLst>
        </pc:spChg>
        <pc:spChg chg="mod">
          <ac:chgData name="Krystal Conner" userId="6432b262-35b5-45c6-a89c-4cf10dfc6d20" providerId="ADAL" clId="{98101854-9249-41AD-A1CC-0E0AF64E8646}" dt="2024-06-07T17:38:46.587" v="204" actId="403"/>
          <ac:spMkLst>
            <pc:docMk/>
            <pc:sldMk cId="2880168858" sldId="279"/>
            <ac:spMk id="25" creationId="{82631A88-24F2-4CC7-34AA-45C305AB238A}"/>
          </ac:spMkLst>
        </pc:spChg>
        <pc:picChg chg="del">
          <ac:chgData name="Krystal Conner" userId="6432b262-35b5-45c6-a89c-4cf10dfc6d20" providerId="ADAL" clId="{98101854-9249-41AD-A1CC-0E0AF64E8646}" dt="2024-06-07T17:38:21.182" v="194" actId="478"/>
          <ac:picMkLst>
            <pc:docMk/>
            <pc:sldMk cId="2880168858" sldId="279"/>
            <ac:picMk id="29" creationId="{D511CB9C-2221-3A4C-70A6-0B09C08862A1}"/>
          </ac:picMkLst>
        </pc:picChg>
        <pc:picChg chg="add mod">
          <ac:chgData name="Krystal Conner" userId="6432b262-35b5-45c6-a89c-4cf10dfc6d20" providerId="ADAL" clId="{98101854-9249-41AD-A1CC-0E0AF64E8646}" dt="2024-06-07T17:39:02.898" v="220" actId="1037"/>
          <ac:picMkLst>
            <pc:docMk/>
            <pc:sldMk cId="2880168858" sldId="279"/>
            <ac:picMk id="3074" creationId="{AAD41FA8-E747-2F98-D50D-AD88FAABCD4D}"/>
          </ac:picMkLst>
        </pc:picChg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3193782776" sldId="279"/>
        </pc:sldMkLst>
      </pc:sldChg>
      <pc:sldChg chg="addSp delSp modSp add mod">
        <pc:chgData name="Krystal Conner" userId="6432b262-35b5-45c6-a89c-4cf10dfc6d20" providerId="ADAL" clId="{98101854-9249-41AD-A1CC-0E0AF64E8646}" dt="2024-06-07T17:41:48.231" v="269" actId="14100"/>
        <pc:sldMkLst>
          <pc:docMk/>
          <pc:sldMk cId="2698061772" sldId="280"/>
        </pc:sldMkLst>
        <pc:spChg chg="mod">
          <ac:chgData name="Krystal Conner" userId="6432b262-35b5-45c6-a89c-4cf10dfc6d20" providerId="ADAL" clId="{98101854-9249-41AD-A1CC-0E0AF64E8646}" dt="2024-06-07T17:36:08.025" v="159" actId="20577"/>
          <ac:spMkLst>
            <pc:docMk/>
            <pc:sldMk cId="2698061772" sldId="280"/>
            <ac:spMk id="3" creationId="{B37AECFE-26FB-4D96-42F7-4CE848718FAC}"/>
          </ac:spMkLst>
        </pc:spChg>
        <pc:spChg chg="mod">
          <ac:chgData name="Krystal Conner" userId="6432b262-35b5-45c6-a89c-4cf10dfc6d20" providerId="ADAL" clId="{98101854-9249-41AD-A1CC-0E0AF64E8646}" dt="2024-06-07T17:40:59.694" v="253" actId="20577"/>
          <ac:spMkLst>
            <pc:docMk/>
            <pc:sldMk cId="2698061772" sldId="280"/>
            <ac:spMk id="4" creationId="{6EF22863-6FB6-F5E3-7A0F-F8BDAA2772BA}"/>
          </ac:spMkLst>
        </pc:spChg>
        <pc:spChg chg="mod">
          <ac:chgData name="Krystal Conner" userId="6432b262-35b5-45c6-a89c-4cf10dfc6d20" providerId="ADAL" clId="{98101854-9249-41AD-A1CC-0E0AF64E8646}" dt="2024-06-07T17:41:27.568" v="264" actId="404"/>
          <ac:spMkLst>
            <pc:docMk/>
            <pc:sldMk cId="2698061772" sldId="280"/>
            <ac:spMk id="25" creationId="{82631A88-24F2-4CC7-34AA-45C305AB238A}"/>
          </ac:spMkLst>
        </pc:spChg>
        <pc:picChg chg="add del">
          <ac:chgData name="Krystal Conner" userId="6432b262-35b5-45c6-a89c-4cf10dfc6d20" providerId="ADAL" clId="{98101854-9249-41AD-A1CC-0E0AF64E8646}" dt="2024-06-07T17:41:08.363" v="255" actId="22"/>
          <ac:picMkLst>
            <pc:docMk/>
            <pc:sldMk cId="2698061772" sldId="280"/>
            <ac:picMk id="8" creationId="{EEE24197-5187-264C-9646-E12B2ED816F4}"/>
          </ac:picMkLst>
        </pc:picChg>
        <pc:picChg chg="del">
          <ac:chgData name="Krystal Conner" userId="6432b262-35b5-45c6-a89c-4cf10dfc6d20" providerId="ADAL" clId="{98101854-9249-41AD-A1CC-0E0AF64E8646}" dt="2024-06-07T17:41:37.902" v="265" actId="478"/>
          <ac:picMkLst>
            <pc:docMk/>
            <pc:sldMk cId="2698061772" sldId="280"/>
            <ac:picMk id="29" creationId="{D511CB9C-2221-3A4C-70A6-0B09C08862A1}"/>
          </ac:picMkLst>
        </pc:picChg>
        <pc:picChg chg="add mod">
          <ac:chgData name="Krystal Conner" userId="6432b262-35b5-45c6-a89c-4cf10dfc6d20" providerId="ADAL" clId="{98101854-9249-41AD-A1CC-0E0AF64E8646}" dt="2024-06-07T17:41:48.231" v="269" actId="14100"/>
          <ac:picMkLst>
            <pc:docMk/>
            <pc:sldMk cId="2698061772" sldId="280"/>
            <ac:picMk id="2050" creationId="{85C73377-316E-B179-2164-D38C45EADB00}"/>
          </ac:picMkLst>
        </pc:picChg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3807925809" sldId="280"/>
        </pc:sldMkLst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1761242963" sldId="281"/>
        </pc:sldMkLst>
      </pc:sldChg>
      <pc:sldChg chg="del">
        <pc:chgData name="Krystal Conner" userId="6432b262-35b5-45c6-a89c-4cf10dfc6d20" providerId="ADAL" clId="{98101854-9249-41AD-A1CC-0E0AF64E8646}" dt="2024-06-07T17:30:13.590" v="33" actId="47"/>
        <pc:sldMkLst>
          <pc:docMk/>
          <pc:sldMk cId="1733525642" sldId="282"/>
        </pc:sldMkLst>
      </pc:sldChg>
    </pc:docChg>
  </pc:docChgLst>
  <pc:docChgLst>
    <pc:chgData name="Catrina Sandmann" userId="S::csandmann@linq.com::1fbaa56c-8231-451e-b86e-677d1cd24182" providerId="AD" clId="Web-{45096E3B-2F55-8605-C0FE-7E545C9EDEC7}"/>
    <pc:docChg chg="modSld">
      <pc:chgData name="Catrina Sandmann" userId="S::csandmann@linq.com::1fbaa56c-8231-451e-b86e-677d1cd24182" providerId="AD" clId="Web-{45096E3B-2F55-8605-C0FE-7E545C9EDEC7}" dt="2024-06-26T17:19:04.092" v="9" actId="14100"/>
      <pc:docMkLst>
        <pc:docMk/>
      </pc:docMkLst>
      <pc:sldChg chg="addSp modSp">
        <pc:chgData name="Catrina Sandmann" userId="S::csandmann@linq.com::1fbaa56c-8231-451e-b86e-677d1cd24182" providerId="AD" clId="Web-{45096E3B-2F55-8605-C0FE-7E545C9EDEC7}" dt="2024-06-26T17:19:04.092" v="9" actId="14100"/>
        <pc:sldMkLst>
          <pc:docMk/>
          <pc:sldMk cId="763400693" sldId="271"/>
        </pc:sldMkLst>
        <pc:spChg chg="add mod">
          <ac:chgData name="Catrina Sandmann" userId="S::csandmann@linq.com::1fbaa56c-8231-451e-b86e-677d1cd24182" providerId="AD" clId="Web-{45096E3B-2F55-8605-C0FE-7E545C9EDEC7}" dt="2024-06-26T17:19:04.092" v="9" actId="14100"/>
          <ac:spMkLst>
            <pc:docMk/>
            <pc:sldMk cId="763400693" sldId="271"/>
            <ac:spMk id="5" creationId="{DC4C806E-9171-019E-32C0-61F4E895C1EB}"/>
          </ac:spMkLst>
        </pc:spChg>
      </pc:sldChg>
    </pc:docChg>
  </pc:docChgLst>
  <pc:docChgLst>
    <pc:chgData name="Krystal Conner" userId="S::kconner@linq.com::6432b262-35b5-45c6-a89c-4cf10dfc6d20" providerId="AD" clId="Web-{36FB604D-0ED8-304C-09A9-C7AE7DBF3EE2}"/>
    <pc:docChg chg="addSld modSld modSection">
      <pc:chgData name="Krystal Conner" userId="S::kconner@linq.com::6432b262-35b5-45c6-a89c-4cf10dfc6d20" providerId="AD" clId="Web-{36FB604D-0ED8-304C-09A9-C7AE7DBF3EE2}" dt="2024-05-21T15:30:00.352" v="3"/>
      <pc:docMkLst>
        <pc:docMk/>
      </pc:docMkLst>
      <pc:sldChg chg="add">
        <pc:chgData name="Krystal Conner" userId="S::kconner@linq.com::6432b262-35b5-45c6-a89c-4cf10dfc6d20" providerId="AD" clId="Web-{36FB604D-0ED8-304C-09A9-C7AE7DBF3EE2}" dt="2024-05-21T15:29:10.461" v="0"/>
        <pc:sldMkLst>
          <pc:docMk/>
          <pc:sldMk cId="1761242963" sldId="281"/>
        </pc:sldMkLst>
      </pc:sldChg>
      <pc:sldChg chg="delSp add">
        <pc:chgData name="Krystal Conner" userId="S::kconner@linq.com::6432b262-35b5-45c6-a89c-4cf10dfc6d20" providerId="AD" clId="Web-{36FB604D-0ED8-304C-09A9-C7AE7DBF3EE2}" dt="2024-05-21T15:30:00.352" v="3"/>
        <pc:sldMkLst>
          <pc:docMk/>
          <pc:sldMk cId="1733525642" sldId="282"/>
        </pc:sldMkLst>
        <pc:spChg chg="del">
          <ac:chgData name="Krystal Conner" userId="S::kconner@linq.com::6432b262-35b5-45c6-a89c-4cf10dfc6d20" providerId="AD" clId="Web-{36FB604D-0ED8-304C-09A9-C7AE7DBF3EE2}" dt="2024-05-21T15:30:00.352" v="3"/>
          <ac:spMkLst>
            <pc:docMk/>
            <pc:sldMk cId="1733525642" sldId="282"/>
            <ac:spMk id="2" creationId="{7E0FE265-3684-B616-8864-77F45372E08B}"/>
          </ac:spMkLst>
        </pc:spChg>
        <pc:spChg chg="del">
          <ac:chgData name="Krystal Conner" userId="S::kconner@linq.com::6432b262-35b5-45c6-a89c-4cf10dfc6d20" providerId="AD" clId="Web-{36FB604D-0ED8-304C-09A9-C7AE7DBF3EE2}" dt="2024-05-21T15:30:00.352" v="2"/>
          <ac:spMkLst>
            <pc:docMk/>
            <pc:sldMk cId="1733525642" sldId="282"/>
            <ac:spMk id="3" creationId="{93E22433-9948-9CED-88B3-BA8280A44EC0}"/>
          </ac:spMkLst>
        </pc:spChg>
      </pc:sldChg>
    </pc:docChg>
  </pc:docChgLst>
  <pc:docChgLst>
    <pc:chgData name="Krystal Conner" userId="6432b262-35b5-45c6-a89c-4cf10dfc6d20" providerId="ADAL" clId="{CE03D6BC-7E1D-4435-9835-F7977DE95D58}"/>
    <pc:docChg chg="undo custSel addSld modSld">
      <pc:chgData name="Krystal Conner" userId="6432b262-35b5-45c6-a89c-4cf10dfc6d20" providerId="ADAL" clId="{CE03D6BC-7E1D-4435-9835-F7977DE95D58}" dt="2024-05-06T20:25:35.656" v="27" actId="478"/>
      <pc:docMkLst>
        <pc:docMk/>
      </pc:docMkLst>
      <pc:sldChg chg="addSp delSp modSp mod">
        <pc:chgData name="Krystal Conner" userId="6432b262-35b5-45c6-a89c-4cf10dfc6d20" providerId="ADAL" clId="{CE03D6BC-7E1D-4435-9835-F7977DE95D58}" dt="2024-05-06T20:25:27.728" v="24" actId="1076"/>
        <pc:sldMkLst>
          <pc:docMk/>
          <pc:sldMk cId="1950023192" sldId="261"/>
        </pc:sldMkLst>
        <pc:spChg chg="add del mod">
          <ac:chgData name="Krystal Conner" userId="6432b262-35b5-45c6-a89c-4cf10dfc6d20" providerId="ADAL" clId="{CE03D6BC-7E1D-4435-9835-F7977DE95D58}" dt="2024-05-06T20:23:36.945" v="5" actId="478"/>
          <ac:spMkLst>
            <pc:docMk/>
            <pc:sldMk cId="1950023192" sldId="261"/>
            <ac:spMk id="3" creationId="{22B7316E-C9B6-C209-6A92-96173D728D74}"/>
          </ac:spMkLst>
        </pc:spChg>
        <pc:spChg chg="add">
          <ac:chgData name="Krystal Conner" userId="6432b262-35b5-45c6-a89c-4cf10dfc6d20" providerId="ADAL" clId="{CE03D6BC-7E1D-4435-9835-F7977DE95D58}" dt="2024-05-06T20:23:34.729" v="3"/>
          <ac:spMkLst>
            <pc:docMk/>
            <pc:sldMk cId="1950023192" sldId="261"/>
            <ac:spMk id="4" creationId="{6D7E14E7-F64A-4E35-A6AE-0C51066FFE7E}"/>
          </ac:spMkLst>
        </pc:spChg>
        <pc:spChg chg="mod">
          <ac:chgData name="Krystal Conner" userId="6432b262-35b5-45c6-a89c-4cf10dfc6d20" providerId="ADAL" clId="{CE03D6BC-7E1D-4435-9835-F7977DE95D58}" dt="2024-05-06T20:25:19.026" v="22" actId="1076"/>
          <ac:spMkLst>
            <pc:docMk/>
            <pc:sldMk cId="1950023192" sldId="261"/>
            <ac:spMk id="57" creationId="{8671471B-D0AA-4935-FF3D-B76626A9653B}"/>
          </ac:spMkLst>
        </pc:spChg>
        <pc:picChg chg="add mod">
          <ac:chgData name="Krystal Conner" userId="6432b262-35b5-45c6-a89c-4cf10dfc6d20" providerId="ADAL" clId="{CE03D6BC-7E1D-4435-9835-F7977DE95D58}" dt="2024-05-06T20:25:27.728" v="24" actId="1076"/>
          <ac:picMkLst>
            <pc:docMk/>
            <pc:sldMk cId="1950023192" sldId="261"/>
            <ac:picMk id="5" creationId="{4249257D-F413-4CEC-1117-1D06A69C90E0}"/>
          </ac:picMkLst>
        </pc:picChg>
        <pc:picChg chg="del">
          <ac:chgData name="Krystal Conner" userId="6432b262-35b5-45c6-a89c-4cf10dfc6d20" providerId="ADAL" clId="{CE03D6BC-7E1D-4435-9835-F7977DE95D58}" dt="2024-05-06T20:23:32.391" v="2" actId="478"/>
          <ac:picMkLst>
            <pc:docMk/>
            <pc:sldMk cId="1950023192" sldId="261"/>
            <ac:picMk id="10" creationId="{A33E4AF1-2865-C9C3-BA8C-4794BB22A256}"/>
          </ac:picMkLst>
        </pc:picChg>
      </pc:sldChg>
      <pc:sldChg chg="addSp delSp modSp mod">
        <pc:chgData name="Krystal Conner" userId="6432b262-35b5-45c6-a89c-4cf10dfc6d20" providerId="ADAL" clId="{CE03D6BC-7E1D-4435-9835-F7977DE95D58}" dt="2024-05-06T20:25:35.656" v="27" actId="478"/>
        <pc:sldMkLst>
          <pc:docMk/>
          <pc:sldMk cId="3163854027" sldId="270"/>
        </pc:sldMkLst>
        <pc:spChg chg="add del mod">
          <ac:chgData name="Krystal Conner" userId="6432b262-35b5-45c6-a89c-4cf10dfc6d20" providerId="ADAL" clId="{CE03D6BC-7E1D-4435-9835-F7977DE95D58}" dt="2024-05-06T20:25:35.656" v="27" actId="478"/>
          <ac:spMkLst>
            <pc:docMk/>
            <pc:sldMk cId="3163854027" sldId="270"/>
            <ac:spMk id="4" creationId="{3CA1AFBC-0ADE-F79B-18CE-11155D5AA795}"/>
          </ac:spMkLst>
        </pc:spChg>
        <pc:picChg chg="add mod">
          <ac:chgData name="Krystal Conner" userId="6432b262-35b5-45c6-a89c-4cf10dfc6d20" providerId="ADAL" clId="{CE03D6BC-7E1D-4435-9835-F7977DE95D58}" dt="2024-05-06T20:25:32.814" v="26"/>
          <ac:picMkLst>
            <pc:docMk/>
            <pc:sldMk cId="3163854027" sldId="270"/>
            <ac:picMk id="5" creationId="{4CA8FA40-7662-70A9-5D7D-887941DD5941}"/>
          </ac:picMkLst>
        </pc:picChg>
        <pc:picChg chg="del">
          <ac:chgData name="Krystal Conner" userId="6432b262-35b5-45c6-a89c-4cf10dfc6d20" providerId="ADAL" clId="{CE03D6BC-7E1D-4435-9835-F7977DE95D58}" dt="2024-05-06T20:25:32.501" v="25" actId="478"/>
          <ac:picMkLst>
            <pc:docMk/>
            <pc:sldMk cId="3163854027" sldId="270"/>
            <ac:picMk id="10" creationId="{A33E4AF1-2865-C9C3-BA8C-4794BB22A256}"/>
          </ac:picMkLst>
        </pc:picChg>
      </pc:sldChg>
      <pc:sldChg chg="add">
        <pc:chgData name="Krystal Conner" userId="6432b262-35b5-45c6-a89c-4cf10dfc6d20" providerId="ADAL" clId="{CE03D6BC-7E1D-4435-9835-F7977DE95D58}" dt="2024-05-06T20:21:23.920" v="0"/>
        <pc:sldMkLst>
          <pc:docMk/>
          <pc:sldMk cId="3193782776" sldId="279"/>
        </pc:sldMkLst>
      </pc:sldChg>
      <pc:sldChg chg="add">
        <pc:chgData name="Krystal Conner" userId="6432b262-35b5-45c6-a89c-4cf10dfc6d20" providerId="ADAL" clId="{CE03D6BC-7E1D-4435-9835-F7977DE95D58}" dt="2024-05-06T20:21:25.396" v="1"/>
        <pc:sldMkLst>
          <pc:docMk/>
          <pc:sldMk cId="380792580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75B-BA12-5343-A45F-05E17B542178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41032-2E93-A142-A586-F18C8B34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6F1F99-BB1D-9122-EA4F-324F91CDBC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088"/>
            <a:ext cx="12192001" cy="6855911"/>
          </a:xfrm>
          <a:prstGeom prst="rect">
            <a:avLst/>
          </a:prstGeom>
          <a:gradFill>
            <a:gsLst>
              <a:gs pos="100000">
                <a:schemeClr val="bg1"/>
              </a:gs>
              <a:gs pos="45000">
                <a:schemeClr val="accent5">
                  <a:alpha val="68825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62CAE27D-4704-A009-83D3-0E6EFC6E6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r="37062" b="6872"/>
          <a:stretch/>
        </p:blipFill>
        <p:spPr>
          <a:xfrm>
            <a:off x="5872227" y="0"/>
            <a:ext cx="6543547" cy="6855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D402-6B5A-EC21-451F-74FFAA8A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1" y="2382081"/>
            <a:ext cx="6481827" cy="2091748"/>
          </a:xfrm>
        </p:spPr>
        <p:txBody>
          <a:bodyPr lIns="0" tIns="0" rIns="0" bIns="0" anchor="t" anchorCtr="0"/>
          <a:lstStyle>
            <a:lvl1pPr algn="l">
              <a:defRPr sz="6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88A8-2599-CC45-7CCA-89E8868D7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4704409"/>
            <a:ext cx="6481827" cy="59160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23C6FF2B-41EB-66F2-099C-F30AAE8F7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587808"/>
            <a:ext cx="3605035" cy="914349"/>
          </a:xfrm>
          <a:prstGeom prst="rect">
            <a:avLst/>
          </a:prstGeom>
        </p:spPr>
      </p:pic>
      <p:pic>
        <p:nvPicPr>
          <p:cNvPr id="15" name="Picture 14" descr="A person hugging a child&#10;&#10;Description automatically generated">
            <a:extLst>
              <a:ext uri="{FF2B5EF4-FFF2-40B4-BE49-F238E27FC236}">
                <a16:creationId xmlns:a16="http://schemas.microsoft.com/office/drawing/2014/main" id="{31B20635-99F3-BEA6-7509-91BE726A05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5" y="1190416"/>
            <a:ext cx="5307012" cy="56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0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53">
          <p15:clr>
            <a:srgbClr val="FBAE40"/>
          </p15:clr>
        </p15:guide>
        <p15:guide id="4" pos="3927">
          <p15:clr>
            <a:srgbClr val="FBAE40"/>
          </p15:clr>
        </p15:guide>
        <p15:guide id="5" pos="4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ght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EF7479D1-2330-8215-C031-771236273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t="33896" r="73802" b="248"/>
          <a:stretch/>
        </p:blipFill>
        <p:spPr>
          <a:xfrm>
            <a:off x="9274380" y="-332509"/>
            <a:ext cx="2917620" cy="547716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9D6C5A-68A0-478C-166E-D98683F41E80}"/>
              </a:ext>
            </a:extLst>
          </p:cNvPr>
          <p:cNvSpPr/>
          <p:nvPr userDrawn="1"/>
        </p:nvSpPr>
        <p:spPr>
          <a:xfrm>
            <a:off x="556396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FC4F473-2347-15F3-97F3-91FDBD28B91B}"/>
              </a:ext>
            </a:extLst>
          </p:cNvPr>
          <p:cNvSpPr/>
          <p:nvPr userDrawn="1"/>
        </p:nvSpPr>
        <p:spPr>
          <a:xfrm>
            <a:off x="739911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5"/>
          </a:solidFill>
          <a:ln>
            <a:noFill/>
          </a:ln>
          <a:effectLst>
            <a:outerShdw blurRad="202309" dist="38100" sx="101618" sy="101618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81932" dist="551891" sx="102000" sy="102000" algn="ctr" rotWithShape="0">
                  <a:schemeClr val="tx1">
                    <a:alpha val="72490"/>
                  </a:schemeClr>
                </a:outerShdw>
              </a:effectLst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B72F0-8B79-FBC7-AAFA-C736C00BBE5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EA9A15-847A-101B-905D-EE765139F6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03D8A-4526-DFC9-6E8D-A4A92536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11087100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0ABC99-CA5D-9E49-D6BD-6147B52495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20144"/>
            <a:ext cx="2971800" cy="151356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EA8B5B-5C97-2579-A61B-94FE78E7C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6764" y="1953906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A32CF8-2CE8-9057-7548-35F7D44233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06765" y="2887645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70BFF3-549F-0EFA-13AB-F27CFD17D5C9}"/>
              </a:ext>
            </a:extLst>
          </p:cNvPr>
          <p:cNvSpPr/>
          <p:nvPr userDrawn="1"/>
        </p:nvSpPr>
        <p:spPr>
          <a:xfrm>
            <a:off x="4371014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F1C497E-E867-29BA-B3A4-A36FFF72BE0D}"/>
              </a:ext>
            </a:extLst>
          </p:cNvPr>
          <p:cNvSpPr/>
          <p:nvPr userDrawn="1"/>
        </p:nvSpPr>
        <p:spPr>
          <a:xfrm>
            <a:off x="4554529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5"/>
          </a:solidFill>
          <a:ln>
            <a:noFill/>
          </a:ln>
          <a:effectLst>
            <a:outerShdw blurRad="202309" dist="38100" sx="101618" sy="101618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81932" dist="551891" sx="102000" sy="102000" algn="ctr" rotWithShape="0">
                  <a:schemeClr val="tx1">
                    <a:alpha val="72490"/>
                  </a:schemeClr>
                </a:outerShdw>
              </a:effectLst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0ECC866-31A6-DC7D-10C1-FAE1BA48E16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26530" y="1939925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D91417-0787-82B9-6BAA-56D045324C2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826531" y="2873664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63A3E55-AC8A-708B-C72F-832C72101C03}"/>
              </a:ext>
            </a:extLst>
          </p:cNvPr>
          <p:cNvSpPr/>
          <p:nvPr userDrawn="1"/>
        </p:nvSpPr>
        <p:spPr>
          <a:xfrm>
            <a:off x="8157923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721130-4CAC-3972-9596-5115260C036A}"/>
              </a:ext>
            </a:extLst>
          </p:cNvPr>
          <p:cNvSpPr/>
          <p:nvPr userDrawn="1"/>
        </p:nvSpPr>
        <p:spPr>
          <a:xfrm>
            <a:off x="8341438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5"/>
          </a:solidFill>
          <a:ln>
            <a:noFill/>
          </a:ln>
          <a:effectLst>
            <a:outerShdw blurRad="202309" dist="38100" sx="101618" sy="101618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681932" dist="551891" sx="102000" sy="102000" algn="ctr" rotWithShape="0">
                  <a:schemeClr val="tx1">
                    <a:alpha val="72490"/>
                  </a:schemeClr>
                </a:outerShdw>
              </a:effectLst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F81A187-0411-300F-9110-528B1CB5EF7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04203" y="1939925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3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C46C462-98BD-CFAE-9C3B-E584CC04E7C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8604204" y="2873664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51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7BAE40-A532-532E-E4CD-2240BC801A18}"/>
              </a:ext>
            </a:extLst>
          </p:cNvPr>
          <p:cNvSpPr/>
          <p:nvPr userDrawn="1"/>
        </p:nvSpPr>
        <p:spPr>
          <a:xfrm>
            <a:off x="-1" y="2088"/>
            <a:ext cx="12192001" cy="6855911"/>
          </a:xfrm>
          <a:prstGeom prst="rect">
            <a:avLst/>
          </a:prstGeom>
          <a:gradFill>
            <a:gsLst>
              <a:gs pos="100000">
                <a:schemeClr val="bg1"/>
              </a:gs>
              <a:gs pos="55000">
                <a:schemeClr val="accent5">
                  <a:alpha val="77881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69753C60-F048-DE59-4217-F42053C34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" t="10284" r="39214" b="7288"/>
          <a:stretch/>
        </p:blipFill>
        <p:spPr>
          <a:xfrm>
            <a:off x="5648453" y="-34636"/>
            <a:ext cx="6543547" cy="685591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F445C-D2EA-F027-DE0A-28FA6C1F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F205-2330-5092-03D8-E63E9983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86314-72EA-8031-3104-DB68EC08511F}"/>
              </a:ext>
            </a:extLst>
          </p:cNvPr>
          <p:cNvSpPr txBox="1"/>
          <p:nvPr userDrawn="1"/>
        </p:nvSpPr>
        <p:spPr>
          <a:xfrm>
            <a:off x="1911927" y="1939925"/>
            <a:ext cx="8543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chemeClr val="accent1"/>
                </a:solidFill>
              </a:rPr>
              <a:t>Text quote here. Text quote here. Text quote here. Text quote here. Text quote here. Text quote here. Text quote here. Text quote here. Text quote here. Text quote here. 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6A36E66-104D-C562-1F60-020FB8F93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257225"/>
            <a:ext cx="11087100" cy="398306"/>
          </a:xfr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Person’s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2879D-FCAA-D23A-88DC-4F28A4A555E6}"/>
              </a:ext>
            </a:extLst>
          </p:cNvPr>
          <p:cNvSpPr txBox="1"/>
          <p:nvPr userDrawn="1"/>
        </p:nvSpPr>
        <p:spPr>
          <a:xfrm>
            <a:off x="1911927" y="1153350"/>
            <a:ext cx="8543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0" dirty="0">
                <a:solidFill>
                  <a:schemeClr val="accent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41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AD111-19FA-3394-6E21-5D4EF956C8C6}"/>
              </a:ext>
            </a:extLst>
          </p:cNvPr>
          <p:cNvSpPr/>
          <p:nvPr userDrawn="1"/>
        </p:nvSpPr>
        <p:spPr>
          <a:xfrm>
            <a:off x="-1" y="2088"/>
            <a:ext cx="12192001" cy="6855911"/>
          </a:xfrm>
          <a:prstGeom prst="rect">
            <a:avLst/>
          </a:prstGeom>
          <a:gradFill>
            <a:gsLst>
              <a:gs pos="100000">
                <a:schemeClr val="bg1"/>
              </a:gs>
              <a:gs pos="45000">
                <a:schemeClr val="accent5">
                  <a:alpha val="68825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BBBD4E0B-E5C5-DD3C-581F-3C38539D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r="37062" b="6872"/>
          <a:stretch/>
        </p:blipFill>
        <p:spPr>
          <a:xfrm>
            <a:off x="5872227" y="0"/>
            <a:ext cx="6543547" cy="6855911"/>
          </a:xfrm>
          <a:prstGeom prst="rect">
            <a:avLst/>
          </a:prstGeom>
        </p:spPr>
      </p:pic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13368FA-25AB-D210-BAE0-8A27EBA3C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587808"/>
            <a:ext cx="3605035" cy="9143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6FC3E9-EEAA-24FD-B93A-62DDEE9F8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799" y="3429000"/>
            <a:ext cx="7600951" cy="1786165"/>
          </a:xfrm>
        </p:spPr>
        <p:txBody>
          <a:bodyPr lIns="0" tIns="0" rIns="0" bIns="0" anchor="t" anchorCtr="0"/>
          <a:lstStyle>
            <a:lvl1pPr marL="0" indent="0">
              <a:buNone/>
              <a:defRPr sz="960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030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6F1F99-BB1D-9122-EA4F-324F91CDBC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2088"/>
            <a:ext cx="12192001" cy="6855911"/>
          </a:xfrm>
          <a:prstGeom prst="rect">
            <a:avLst/>
          </a:prstGeom>
          <a:gradFill>
            <a:gsLst>
              <a:gs pos="100000">
                <a:schemeClr val="bg1"/>
              </a:gs>
              <a:gs pos="55000">
                <a:schemeClr val="accent5">
                  <a:alpha val="77881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62CAE27D-4704-A009-83D3-0E6EFC6E6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2" t="10284" r="39214" b="7288"/>
          <a:stretch/>
        </p:blipFill>
        <p:spPr>
          <a:xfrm>
            <a:off x="5648453" y="-34636"/>
            <a:ext cx="6543547" cy="6855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D402-6B5A-EC21-451F-74FFAA8A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1" y="2382081"/>
            <a:ext cx="9035773" cy="2091748"/>
          </a:xfrm>
        </p:spPr>
        <p:txBody>
          <a:bodyPr lIns="0" tIns="0" rIns="0" bIns="0" anchor="t" anchorCtr="0"/>
          <a:lstStyle>
            <a:lvl1pPr algn="l">
              <a:defRPr sz="6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A88A8-2599-CC45-7CCA-89E8868D7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4704409"/>
            <a:ext cx="9035773" cy="59160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23C6FF2B-41EB-66F2-099C-F30AAE8F7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587808"/>
            <a:ext cx="3605035" cy="9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53" userDrawn="1">
          <p15:clr>
            <a:srgbClr val="FBAE40"/>
          </p15:clr>
        </p15:guide>
        <p15:guide id="4" pos="3927" userDrawn="1">
          <p15:clr>
            <a:srgbClr val="FBAE40"/>
          </p15:clr>
        </p15:guide>
        <p15:guide id="5" pos="49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F0BBDA-38DE-048B-B696-5BB57047B618}"/>
              </a:ext>
            </a:extLst>
          </p:cNvPr>
          <p:cNvSpPr/>
          <p:nvPr userDrawn="1"/>
        </p:nvSpPr>
        <p:spPr>
          <a:xfrm>
            <a:off x="191071" y="347364"/>
            <a:ext cx="4003739" cy="5971138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A8DF53-038F-C46F-296B-CF3694723EFD}"/>
              </a:ext>
            </a:extLst>
          </p:cNvPr>
          <p:cNvSpPr/>
          <p:nvPr userDrawn="1"/>
        </p:nvSpPr>
        <p:spPr>
          <a:xfrm>
            <a:off x="374586" y="136479"/>
            <a:ext cx="4003739" cy="600441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44C824-5F8C-23AD-B384-DB0ACF4199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994" y="414084"/>
            <a:ext cx="3241675" cy="254637"/>
          </a:xfrm>
        </p:spPr>
        <p:txBody>
          <a:bodyPr anchor="t" anchorCtr="0">
            <a:noAutofit/>
          </a:bodyPr>
          <a:lstStyle>
            <a:lvl1pPr>
              <a:defRPr sz="1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A3EC57-3403-A2CA-1529-6160CA98C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994" y="792164"/>
            <a:ext cx="3241675" cy="1591916"/>
          </a:xfrm>
        </p:spPr>
        <p:txBody>
          <a:bodyPr anchor="t" anchorCtr="0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Agenda slide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2C409C3-8189-5CFD-9481-BCDD0FC988C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9994" y="2696295"/>
            <a:ext cx="3241675" cy="3108157"/>
          </a:xfrm>
        </p:spPr>
        <p:txBody>
          <a:bodyPr anchor="t" anchorCtr="0">
            <a:normAutofit/>
          </a:bodyPr>
          <a:lstStyle>
            <a:lvl1pPr marL="274320" indent="-274320">
              <a:buClr>
                <a:schemeClr val="accent4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or add graphic/photo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2F2FEB-9EF0-28D2-E953-8BC25AFDF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43450" y="792164"/>
            <a:ext cx="6902450" cy="5526087"/>
          </a:xfrm>
        </p:spPr>
        <p:txBody>
          <a:bodyPr numCol="1" spcCol="457200"/>
          <a:lstStyle>
            <a:lvl1pPr marL="0" indent="0">
              <a:buClr>
                <a:schemeClr val="accent3"/>
              </a:buClr>
              <a:buSzPct val="70000"/>
              <a:buFont typeface="+mj-lt"/>
              <a:buNone/>
              <a:defRPr/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5430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00250" indent="-1714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1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2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3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4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5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6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7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8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dirty="0"/>
              <a:t>Click to edit Agenda Item 9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70000"/>
              <a:buFont typeface="+mj-lt"/>
              <a:buAutoNum type="arabicPeriod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42BC2972-5B83-BDD2-3F19-1ECFB8CA812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310B402-3C82-CECE-9B40-16DAE00F266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2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E55CE5-299B-C86E-572C-9A9185C1A321}"/>
              </a:ext>
            </a:extLst>
          </p:cNvPr>
          <p:cNvSpPr/>
          <p:nvPr userDrawn="1"/>
        </p:nvSpPr>
        <p:spPr>
          <a:xfrm>
            <a:off x="191071" y="347364"/>
            <a:ext cx="4003739" cy="5971138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3E5205-4816-2A23-BB1E-277221BA4995}"/>
              </a:ext>
            </a:extLst>
          </p:cNvPr>
          <p:cNvSpPr/>
          <p:nvPr userDrawn="1"/>
        </p:nvSpPr>
        <p:spPr>
          <a:xfrm>
            <a:off x="374586" y="136479"/>
            <a:ext cx="4003739" cy="600441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CE5E3-B115-4B55-7885-96E428ADF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t" anchorCtr="0"/>
          <a:lstStyle>
            <a:lvl1pPr>
              <a:defRPr>
                <a:solidFill>
                  <a:srgbClr val="7C8080"/>
                </a:solidFill>
              </a:defRPr>
            </a:lvl1pPr>
          </a:lstStyle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B7390997-79BE-14B4-D91F-A5C012D101A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823" y="6519373"/>
            <a:ext cx="526077" cy="73152"/>
          </a:xfrm>
        </p:spPr>
        <p:txBody>
          <a:bodyPr anchor="t" anchorCtr="0"/>
          <a:lstStyle/>
          <a:p>
            <a:fld id="{907B734C-5D49-42BF-AADB-FC15364A83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4EE6ED-D20E-E204-9EA0-3DF352F5459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78112" y="136525"/>
            <a:ext cx="3990471" cy="6004372"/>
          </a:xfrm>
          <a:prstGeom prst="roundRect">
            <a:avLst>
              <a:gd name="adj" fmla="val 7720"/>
            </a:avLst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or graphic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0E1C81-2956-539F-FC45-8DF57DC6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404" y="792163"/>
            <a:ext cx="6938496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DC4721-4D17-559B-B0EE-9327D1CD9A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7404" y="406182"/>
            <a:ext cx="2971800" cy="165318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023406-A767-DF26-DEF5-D79C6979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404" y="1939925"/>
            <a:ext cx="6938496" cy="4378577"/>
          </a:xfrm>
        </p:spPr>
        <p:txBody>
          <a:bodyPr lIns="0" tIns="0" rIns="0" bIns="0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17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E55CE5-299B-C86E-572C-9A9185C1A321}"/>
              </a:ext>
            </a:extLst>
          </p:cNvPr>
          <p:cNvSpPr/>
          <p:nvPr userDrawn="1"/>
        </p:nvSpPr>
        <p:spPr>
          <a:xfrm>
            <a:off x="7813675" y="347364"/>
            <a:ext cx="4003739" cy="5971138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33E5205-4816-2A23-BB1E-277221BA4995}"/>
              </a:ext>
            </a:extLst>
          </p:cNvPr>
          <p:cNvSpPr/>
          <p:nvPr userDrawn="1"/>
        </p:nvSpPr>
        <p:spPr>
          <a:xfrm>
            <a:off x="7651903" y="136479"/>
            <a:ext cx="4003739" cy="600441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CE5E3-B115-4B55-7885-96E428ADF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t" anchorCtr="0"/>
          <a:lstStyle>
            <a:lvl1pPr>
              <a:defRPr>
                <a:solidFill>
                  <a:srgbClr val="7C8080"/>
                </a:solidFill>
              </a:defRPr>
            </a:lvl1pPr>
          </a:lstStyle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B7390997-79BE-14B4-D91F-A5C012D101A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823" y="6519373"/>
            <a:ext cx="526077" cy="73152"/>
          </a:xfrm>
        </p:spPr>
        <p:txBody>
          <a:bodyPr anchor="t" anchorCtr="0"/>
          <a:lstStyle/>
          <a:p>
            <a:fld id="{907B734C-5D49-42BF-AADB-FC15364A83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04EE6ED-D20E-E204-9EA0-3DF352F5459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55429" y="136525"/>
            <a:ext cx="3990471" cy="6004372"/>
          </a:xfrm>
          <a:prstGeom prst="roundRect">
            <a:avLst>
              <a:gd name="adj" fmla="val 7720"/>
            </a:avLst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Picture or graphic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0E1C81-2956-539F-FC45-8DF57DC6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6850993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DC4721-4D17-559B-B0EE-9327D1CD9A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06182"/>
            <a:ext cx="2971800" cy="165318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E023406-A767-DF26-DEF5-D79C6979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39925"/>
            <a:ext cx="6850993" cy="4378577"/>
          </a:xfrm>
        </p:spPr>
        <p:txBody>
          <a:bodyPr lIns="0" tIns="0" rIns="0" bIns="0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5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C123-0772-AEFC-6FFE-C2D39D2D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11087100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AF54EA-E043-AD08-C9B8-5AA7C6E32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20144"/>
            <a:ext cx="2971800" cy="151356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F159F54-66A7-AD41-B700-22EDA1522E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D24FA59-F4C4-EF38-BB9F-D7300103860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0712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126B79-4811-6356-F0FB-DFD59A73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39925"/>
            <a:ext cx="11087100" cy="4378577"/>
          </a:xfrm>
        </p:spPr>
        <p:txBody>
          <a:bodyPr lIns="0" tIns="0" rIns="0" bIns="0"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C7778ED3-F0C7-66C9-94DE-3F0813AA3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t="33896" r="73802" b="248"/>
          <a:stretch/>
        </p:blipFill>
        <p:spPr>
          <a:xfrm>
            <a:off x="9274380" y="-332509"/>
            <a:ext cx="2917620" cy="5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35A7500D-9057-4C84-C391-40C5172D0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t="33896" r="73802" b="248"/>
          <a:stretch/>
        </p:blipFill>
        <p:spPr>
          <a:xfrm>
            <a:off x="9274380" y="-332509"/>
            <a:ext cx="2917620" cy="547716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F057D4-9527-DBEB-5427-A23E42DB8F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8800" y="2580464"/>
            <a:ext cx="5368036" cy="3656953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A534F2-4D33-C815-BDE6-7259ECE33A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2D519936-BDFB-AAE8-4ABE-1CD252A6200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82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F3387B-D893-E505-AD0D-0DF0769F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11087100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86A5116-4012-F108-C08D-F296808C8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20144"/>
            <a:ext cx="2971800" cy="151356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8048B2-6428-E925-A615-0985E8ECA6B6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277864" y="2580464"/>
            <a:ext cx="5368036" cy="3656953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53EE173-A0A4-7A0E-FF1E-9ECC5D96BE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8799" y="1953906"/>
            <a:ext cx="5368035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A9E047-34C9-0A3A-9EFA-4BE2E31077B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77864" y="1953906"/>
            <a:ext cx="536803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</a:t>
            </a:r>
          </a:p>
        </p:txBody>
      </p:sp>
    </p:spTree>
    <p:extLst>
      <p:ext uri="{BB962C8B-B14F-4D97-AF65-F5344CB8AC3E}">
        <p14:creationId xmlns:p14="http://schemas.microsoft.com/office/powerpoint/2010/main" val="7966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39DA268A-26FE-FC44-19AA-90670E61F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t="33896" r="73802" b="248"/>
          <a:stretch/>
        </p:blipFill>
        <p:spPr>
          <a:xfrm>
            <a:off x="9274380" y="-332509"/>
            <a:ext cx="2917620" cy="547716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EFF192-C63B-AFC4-480F-DC311723C05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0D3D68B-19EC-5919-C299-FF3C6F2E43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119823" y="6519373"/>
            <a:ext cx="526077" cy="73152"/>
          </a:xfrm>
        </p:spPr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1ABF87-3FF2-3E78-AD7C-88674ACF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11087100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AB70C52-95EF-27E2-3710-988177E02E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20144"/>
            <a:ext cx="2971800" cy="151356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BAB10F-FD27-DBB2-7E2A-95D1C0F915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8800" y="1953906"/>
            <a:ext cx="344487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E4F37D-FDCB-6AA9-D8ED-88368250BA7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8800" y="2580464"/>
            <a:ext cx="3444875" cy="3656953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DE16CF-C83F-3E4A-7681-FF0777D0312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395076" y="1953906"/>
            <a:ext cx="3418599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0EF25E-E6D1-B912-4247-3DEDC12D15A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95076" y="2580464"/>
            <a:ext cx="3418599" cy="3656953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1B086CD-0769-379B-CC50-E8038208889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178800" y="1953906"/>
            <a:ext cx="3467100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0FDB061-94D7-B09E-974E-909555ECD291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8159750" y="2580464"/>
            <a:ext cx="3486150" cy="3656953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28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Dark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background with dots&#10;&#10;Description automatically generated">
            <a:extLst>
              <a:ext uri="{FF2B5EF4-FFF2-40B4-BE49-F238E27FC236}">
                <a16:creationId xmlns:a16="http://schemas.microsoft.com/office/drawing/2014/main" id="{41701B93-698B-37D0-1BDB-DBC63651F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t="33896" r="73802" b="248"/>
          <a:stretch/>
        </p:blipFill>
        <p:spPr>
          <a:xfrm>
            <a:off x="9274380" y="-332509"/>
            <a:ext cx="2917620" cy="547716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9D6C5A-68A0-478C-166E-D98683F41E80}"/>
              </a:ext>
            </a:extLst>
          </p:cNvPr>
          <p:cNvSpPr/>
          <p:nvPr userDrawn="1"/>
        </p:nvSpPr>
        <p:spPr>
          <a:xfrm>
            <a:off x="556396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FC4F473-2347-15F3-97F3-91FDBD28B91B}"/>
              </a:ext>
            </a:extLst>
          </p:cNvPr>
          <p:cNvSpPr/>
          <p:nvPr userDrawn="1"/>
        </p:nvSpPr>
        <p:spPr>
          <a:xfrm>
            <a:off x="739911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1B72F0-8B79-FBC7-AAFA-C736C00BBE5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EA9A15-847A-101B-905D-EE765139F69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F03D8A-4526-DFC9-6E8D-A4A92536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3"/>
            <a:ext cx="11087100" cy="495153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0ABC99-CA5D-9E49-D6BD-6147B52495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420144"/>
            <a:ext cx="2971800" cy="151356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SECTION HEADER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EA8B5B-5C97-2579-A61B-94FE78E7C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6764" y="1953906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A32CF8-2CE8-9057-7548-35F7D44233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06765" y="2887645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170BFF3-549F-0EFA-13AB-F27CFD17D5C9}"/>
              </a:ext>
            </a:extLst>
          </p:cNvPr>
          <p:cNvSpPr/>
          <p:nvPr userDrawn="1"/>
        </p:nvSpPr>
        <p:spPr>
          <a:xfrm>
            <a:off x="4371014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F1C497E-E867-29BA-B3A4-A36FFF72BE0D}"/>
              </a:ext>
            </a:extLst>
          </p:cNvPr>
          <p:cNvSpPr/>
          <p:nvPr userDrawn="1"/>
        </p:nvSpPr>
        <p:spPr>
          <a:xfrm>
            <a:off x="4554529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0ECC866-31A6-DC7D-10C1-FAE1BA48E16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26530" y="1939925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D91417-0787-82B9-6BAA-56D045324C2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4826531" y="2873664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63A3E55-AC8A-708B-C72F-832C72101C03}"/>
              </a:ext>
            </a:extLst>
          </p:cNvPr>
          <p:cNvSpPr/>
          <p:nvPr userDrawn="1"/>
        </p:nvSpPr>
        <p:spPr>
          <a:xfrm>
            <a:off x="8157923" y="1718864"/>
            <a:ext cx="3269094" cy="4590691"/>
          </a:xfrm>
          <a:prstGeom prst="roundRect">
            <a:avLst>
              <a:gd name="adj" fmla="val 8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721130-4CAC-3972-9596-5115260C036A}"/>
              </a:ext>
            </a:extLst>
          </p:cNvPr>
          <p:cNvSpPr/>
          <p:nvPr userDrawn="1"/>
        </p:nvSpPr>
        <p:spPr>
          <a:xfrm>
            <a:off x="8341438" y="1507979"/>
            <a:ext cx="3269094" cy="4616278"/>
          </a:xfrm>
          <a:prstGeom prst="roundRect">
            <a:avLst>
              <a:gd name="adj" fmla="val 78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F81A187-0411-300F-9110-528B1CB5EF75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04203" y="1939925"/>
            <a:ext cx="2818726" cy="49515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3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C46C462-98BD-CFAE-9C3B-E584CC04E7CE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8604204" y="2873664"/>
            <a:ext cx="2743200" cy="3011754"/>
          </a:xfrm>
        </p:spPr>
        <p:txBody>
          <a:bodyPr tIns="91440" bIns="91440"/>
          <a:lstStyle>
            <a:lvl1pPr marL="342900" indent="-34290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7429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170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7D26279A-54BA-FF39-4711-480C76213292}"/>
              </a:ext>
            </a:extLst>
          </p:cNvPr>
          <p:cNvSpPr/>
          <p:nvPr/>
        </p:nvSpPr>
        <p:spPr>
          <a:xfrm>
            <a:off x="2751884" y="545306"/>
            <a:ext cx="6718805" cy="5794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3D2DC-50FC-4A35-B8DB-C2BAD78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92164"/>
            <a:ext cx="11074400" cy="670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EAD1-C458-A057-AAF1-12248E5D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0" y="1939925"/>
            <a:ext cx="11074400" cy="455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B743996-9E29-0719-FE30-FCDFB33C6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8800" y="6519373"/>
            <a:ext cx="2130552" cy="731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7C808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 dirty="0"/>
              <a:t>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23341B-8C47-C728-7920-46ADAEB1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0317" y="6519373"/>
            <a:ext cx="635583" cy="731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907B734C-5D49-42BF-AADB-FC15364A8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  <p:sldLayoutId id="2147483686" r:id="rId3"/>
    <p:sldLayoutId id="2147483687" r:id="rId4"/>
    <p:sldLayoutId id="2147483662" r:id="rId5"/>
    <p:sldLayoutId id="2147483663" r:id="rId6"/>
    <p:sldLayoutId id="2147483667" r:id="rId7"/>
    <p:sldLayoutId id="2147483669" r:id="rId8"/>
    <p:sldLayoutId id="2147483688" r:id="rId9"/>
    <p:sldLayoutId id="2147483678" r:id="rId10"/>
    <p:sldLayoutId id="2147483679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None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pos="352" userDrawn="1">
          <p15:clr>
            <a:srgbClr val="F26B43"/>
          </p15:clr>
        </p15:guide>
        <p15:guide id="5" pos="7336" userDrawn="1">
          <p15:clr>
            <a:srgbClr val="F26B43"/>
          </p15:clr>
        </p15:guide>
        <p15:guide id="6" orient="horz" pos="499" userDrawn="1">
          <p15:clr>
            <a:srgbClr val="F26B43"/>
          </p15:clr>
        </p15:guide>
        <p15:guide id="7" orient="horz" pos="1222" userDrawn="1">
          <p15:clr>
            <a:srgbClr val="F26B43"/>
          </p15:clr>
        </p15:guide>
        <p15:guide id="8" pos="2522" userDrawn="1">
          <p15:clr>
            <a:srgbClr val="F26B43"/>
          </p15:clr>
        </p15:guide>
        <p15:guide id="9" pos="2758" userDrawn="1">
          <p15:clr>
            <a:srgbClr val="F26B43"/>
          </p15:clr>
        </p15:guide>
        <p15:guide id="10" pos="4922" userDrawn="1">
          <p15:clr>
            <a:srgbClr val="F26B43"/>
          </p15:clr>
        </p15:guide>
        <p15:guide id="11" pos="5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6D0E-3C78-7D79-A29D-D60EB5FBE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LINQ Connect Social Media 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5C6A3-600C-2872-3EA9-2E6C6B5C3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3651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98C5DE-7FA3-F12D-F387-9969E7171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LINQ Connect App Launch Social Media Kit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AECFE-26FB-4D96-42F7-4CE84871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Script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22863-6FB6-F5E3-7A0F-F8BDAA2772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994" y="2039969"/>
            <a:ext cx="3241675" cy="3108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/>
              <a:t>Copy: </a:t>
            </a:r>
            <a:br>
              <a:rPr lang="en-US" sz="1000" b="1" dirty="0"/>
            </a:br>
            <a:br>
              <a:rPr lang="en-US" sz="1000" dirty="0"/>
            </a:br>
            <a:r>
              <a:rPr lang="en-US" sz="1000" dirty="0"/>
              <a:t>We’re thrilled to announce LINQ Connect - our new platform to simplify school-related payments like lunches, field trips, activities, yearbooks, and fees. 🌟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Download the app from your app store or visit LINQ Connect to register. Look out for an enhanced app coming Summer 2024! 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Join us in making school payments easier with LINQ Connect! 🙌 #LINQConnect #SchoolPayments</a:t>
            </a:r>
          </a:p>
          <a:p>
            <a:pPr marL="0" indent="0"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8BB1-30F3-BA5E-657E-FB9EE264776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BCF7B-3FDE-A147-845B-1084941C17F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756AF7-F637-1AE5-DEE1-90A197D62D40}"/>
              </a:ext>
            </a:extLst>
          </p:cNvPr>
          <p:cNvGrpSpPr/>
          <p:nvPr/>
        </p:nvGrpSpPr>
        <p:grpSpPr>
          <a:xfrm>
            <a:off x="5245240" y="668721"/>
            <a:ext cx="6284397" cy="6178441"/>
            <a:chOff x="6735462" y="1364767"/>
            <a:chExt cx="5095625" cy="52277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91ADC4-B786-2D30-4CC2-A62B79EDD125}"/>
                </a:ext>
              </a:extLst>
            </p:cNvPr>
            <p:cNvGrpSpPr/>
            <p:nvPr/>
          </p:nvGrpSpPr>
          <p:grpSpPr>
            <a:xfrm>
              <a:off x="6735462" y="1364767"/>
              <a:ext cx="4607469" cy="4528414"/>
              <a:chOff x="6735462" y="1364767"/>
              <a:chExt cx="4607469" cy="45284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3DCAE36-D437-8B4C-49D5-310A6683919B}"/>
                  </a:ext>
                </a:extLst>
              </p:cNvPr>
              <p:cNvGrpSpPr/>
              <p:nvPr/>
            </p:nvGrpSpPr>
            <p:grpSpPr>
              <a:xfrm>
                <a:off x="6735462" y="1364767"/>
                <a:ext cx="4607469" cy="4528414"/>
                <a:chOff x="6317205" y="664813"/>
                <a:chExt cx="4607469" cy="452841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60A4936-EDC3-7CA2-1CCB-8284E992C468}"/>
                    </a:ext>
                  </a:extLst>
                </p:cNvPr>
                <p:cNvGrpSpPr/>
                <p:nvPr/>
              </p:nvGrpSpPr>
              <p:grpSpPr>
                <a:xfrm>
                  <a:off x="6326830" y="664813"/>
                  <a:ext cx="4588218" cy="3404307"/>
                  <a:chOff x="6326830" y="664813"/>
                  <a:chExt cx="4588218" cy="3404307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E47F4E8-E8E6-8F80-ECDF-6D41E74972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38421"/>
                  <a:stretch/>
                </p:blipFill>
                <p:spPr>
                  <a:xfrm>
                    <a:off x="6326830" y="664813"/>
                    <a:ext cx="4588218" cy="3404307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D2B5BFF-3E0A-645E-2021-105D3A47D57F}"/>
                      </a:ext>
                    </a:extLst>
                  </p:cNvPr>
                  <p:cNvSpPr/>
                  <p:nvPr/>
                </p:nvSpPr>
                <p:spPr>
                  <a:xfrm>
                    <a:off x="6379768" y="1034581"/>
                    <a:ext cx="4482341" cy="648666"/>
                  </a:xfrm>
                  <a:prstGeom prst="rect">
                    <a:avLst/>
                  </a:prstGeom>
                  <a:solidFill>
                    <a:srgbClr val="2425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CB051EE-EBA8-5767-875B-15661F6FE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17205" y="4069120"/>
                  <a:ext cx="4607469" cy="112410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B7137B-8C9A-CD00-9E02-0C5A75FF323A}"/>
                  </a:ext>
                </a:extLst>
              </p:cNvPr>
              <p:cNvSpPr/>
              <p:nvPr/>
            </p:nvSpPr>
            <p:spPr>
              <a:xfrm>
                <a:off x="6966063" y="5630779"/>
                <a:ext cx="4302493" cy="195678"/>
              </a:xfrm>
              <a:prstGeom prst="rect">
                <a:avLst/>
              </a:prstGeom>
              <a:solidFill>
                <a:srgbClr val="242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406044-FD2B-741E-90BD-F1E69C2D93C7}"/>
                </a:ext>
              </a:extLst>
            </p:cNvPr>
            <p:cNvSpPr/>
            <p:nvPr/>
          </p:nvSpPr>
          <p:spPr>
            <a:xfrm>
              <a:off x="10818796" y="5102087"/>
              <a:ext cx="449760" cy="195678"/>
            </a:xfrm>
            <a:prstGeom prst="ellipse">
              <a:avLst/>
            </a:prstGeom>
            <a:solidFill>
              <a:srgbClr val="24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5B73B9-420A-18DE-BFDA-C4222719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551" y="5384660"/>
              <a:ext cx="259518" cy="283848"/>
            </a:xfrm>
            <a:prstGeom prst="rect">
              <a:avLst/>
            </a:prstGeom>
          </p:spPr>
        </p:pic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158942B8-4B31-E4CE-A497-D16C1A77E21C}"/>
                </a:ext>
              </a:extLst>
            </p:cNvPr>
            <p:cNvSpPr txBox="1">
              <a:spLocks/>
            </p:cNvSpPr>
            <p:nvPr/>
          </p:nvSpPr>
          <p:spPr>
            <a:xfrm>
              <a:off x="11602487" y="6519373"/>
              <a:ext cx="228600" cy="731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49CF4E1-59C8-4A20-BF84-D07A4D932489}" type="slidenum">
                <a:rPr lang="en-US" smtClean="0"/>
                <a:pPr/>
                <a:t>2</a:t>
              </a:fld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631A88-24F2-4CC7-34AA-45C305AB238A}"/>
                </a:ext>
              </a:extLst>
            </p:cNvPr>
            <p:cNvSpPr txBox="1"/>
            <p:nvPr/>
          </p:nvSpPr>
          <p:spPr>
            <a:xfrm>
              <a:off x="6745086" y="1717531"/>
              <a:ext cx="4535280" cy="70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We’re thrilled to announce LINQ Connect - our new platform to simplify school-related payments like lunches, field trips, activities, yearbooks, and fees. 🌟</a:t>
              </a:r>
              <a:br>
                <a:rPr lang="en-US" sz="800" dirty="0">
                  <a:solidFill>
                    <a:schemeClr val="bg1"/>
                  </a:solidFill>
                </a:rPr>
              </a:b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Download the app from your app store or visit LINQ Connect to register. Look out for an enhanced app coming Summer 2024! </a:t>
              </a:r>
              <a:br>
                <a:rPr lang="en-US" sz="800" dirty="0">
                  <a:solidFill>
                    <a:schemeClr val="bg1"/>
                  </a:solidFill>
                </a:rPr>
              </a:b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Join us in making school payments easier with LINQ Connect! 🙌 #LINQConnect #SchoolPayments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511CB9C-2221-3A4C-70A6-0B09C088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110" y="1873623"/>
            <a:ext cx="5682358" cy="2969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4C806E-9171-019E-32C0-61F4E895C1EB}"/>
              </a:ext>
            </a:extLst>
          </p:cNvPr>
          <p:cNvSpPr/>
          <p:nvPr/>
        </p:nvSpPr>
        <p:spPr>
          <a:xfrm>
            <a:off x="10173009" y="2291690"/>
            <a:ext cx="160986" cy="85860"/>
          </a:xfrm>
          <a:prstGeom prst="rect">
            <a:avLst/>
          </a:prstGeom>
          <a:solidFill>
            <a:srgbClr val="E5ECEE"/>
          </a:solidFill>
          <a:ln>
            <a:solidFill>
              <a:srgbClr val="E5EC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98C5DE-7FA3-F12D-F387-9969E7171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LINQ Connect App Launch Social Media Kit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AECFE-26FB-4D96-42F7-4CE84871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Script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22863-6FB6-F5E3-7A0F-F8BDAA2772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994" y="2039969"/>
            <a:ext cx="3241675" cy="36705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b="1" dirty="0"/>
              <a:t>Copy: 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We’re thrilled to announce that LINQ Connect will be launching a new and improved mobile app in Summer 2024! Get ready for a fresh look and enhanced features to make managing school payments even easier.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📲✨What’s New?</a:t>
            </a:r>
            <a:br>
              <a:rPr lang="en-US" sz="1600" dirty="0"/>
            </a:br>
            <a:r>
              <a:rPr lang="en-US" sz="1600" dirty="0"/>
              <a:t>🔹 User-Friendly Interface: Streamlined design for easier navigation.</a:t>
            </a:r>
            <a:br>
              <a:rPr lang="en-US" sz="1600" dirty="0"/>
            </a:br>
            <a:r>
              <a:rPr lang="en-US" sz="1600" dirty="0"/>
              <a:t>🔹 Improved Functionality: Simplified payments for lunches, field trips, activities, and more.</a:t>
            </a:r>
            <a:br>
              <a:rPr lang="en-US" sz="1600" dirty="0"/>
            </a:br>
            <a:r>
              <a:rPr lang="en-US" sz="1600" dirty="0"/>
              <a:t>🔹 Real-Time Updates: Instant notifications about account balances and payments.</a:t>
            </a:r>
            <a:br>
              <a:rPr lang="en-US" sz="1600" dirty="0"/>
            </a:br>
            <a:r>
              <a:rPr lang="en-US" sz="1600" dirty="0"/>
              <a:t>🔹 Secure Transactions: Advanced security to protect your information.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Stay tuned for the launch and experience the new LINQ Connect! 🙌 #LINQConnect #SchoolPayments #ComingSoon</a:t>
            </a:r>
          </a:p>
          <a:p>
            <a:pPr marL="0" indent="0"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8BB1-30F3-BA5E-657E-FB9EE264776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BCF7B-3FDE-A147-845B-1084941C17F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756AF7-F637-1AE5-DEE1-90A197D62D40}"/>
              </a:ext>
            </a:extLst>
          </p:cNvPr>
          <p:cNvGrpSpPr/>
          <p:nvPr/>
        </p:nvGrpSpPr>
        <p:grpSpPr>
          <a:xfrm>
            <a:off x="5245240" y="668721"/>
            <a:ext cx="6284397" cy="6178441"/>
            <a:chOff x="6735462" y="1364767"/>
            <a:chExt cx="5095625" cy="52277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91ADC4-B786-2D30-4CC2-A62B79EDD125}"/>
                </a:ext>
              </a:extLst>
            </p:cNvPr>
            <p:cNvGrpSpPr/>
            <p:nvPr/>
          </p:nvGrpSpPr>
          <p:grpSpPr>
            <a:xfrm>
              <a:off x="6735462" y="1364767"/>
              <a:ext cx="4607469" cy="4528414"/>
              <a:chOff x="6735462" y="1364767"/>
              <a:chExt cx="4607469" cy="45284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3DCAE36-D437-8B4C-49D5-310A6683919B}"/>
                  </a:ext>
                </a:extLst>
              </p:cNvPr>
              <p:cNvGrpSpPr/>
              <p:nvPr/>
            </p:nvGrpSpPr>
            <p:grpSpPr>
              <a:xfrm>
                <a:off x="6735462" y="1364767"/>
                <a:ext cx="4607469" cy="4528414"/>
                <a:chOff x="6317205" y="664813"/>
                <a:chExt cx="4607469" cy="452841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60A4936-EDC3-7CA2-1CCB-8284E992C468}"/>
                    </a:ext>
                  </a:extLst>
                </p:cNvPr>
                <p:cNvGrpSpPr/>
                <p:nvPr/>
              </p:nvGrpSpPr>
              <p:grpSpPr>
                <a:xfrm>
                  <a:off x="6326830" y="664813"/>
                  <a:ext cx="4588218" cy="3404307"/>
                  <a:chOff x="6326830" y="664813"/>
                  <a:chExt cx="4588218" cy="3404307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E47F4E8-E8E6-8F80-ECDF-6D41E74972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38421"/>
                  <a:stretch/>
                </p:blipFill>
                <p:spPr>
                  <a:xfrm>
                    <a:off x="6326830" y="664813"/>
                    <a:ext cx="4588218" cy="3404307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D2B5BFF-3E0A-645E-2021-105D3A47D57F}"/>
                      </a:ext>
                    </a:extLst>
                  </p:cNvPr>
                  <p:cNvSpPr/>
                  <p:nvPr/>
                </p:nvSpPr>
                <p:spPr>
                  <a:xfrm>
                    <a:off x="6379768" y="1034581"/>
                    <a:ext cx="4482341" cy="648666"/>
                  </a:xfrm>
                  <a:prstGeom prst="rect">
                    <a:avLst/>
                  </a:prstGeom>
                  <a:solidFill>
                    <a:srgbClr val="2425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CB051EE-EBA8-5767-875B-15661F6FE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17205" y="4069120"/>
                  <a:ext cx="4607469" cy="112410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B7137B-8C9A-CD00-9E02-0C5A75FF323A}"/>
                  </a:ext>
                </a:extLst>
              </p:cNvPr>
              <p:cNvSpPr/>
              <p:nvPr/>
            </p:nvSpPr>
            <p:spPr>
              <a:xfrm>
                <a:off x="6966063" y="5630779"/>
                <a:ext cx="4302493" cy="195678"/>
              </a:xfrm>
              <a:prstGeom prst="rect">
                <a:avLst/>
              </a:prstGeom>
              <a:solidFill>
                <a:srgbClr val="242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406044-FD2B-741E-90BD-F1E69C2D93C7}"/>
                </a:ext>
              </a:extLst>
            </p:cNvPr>
            <p:cNvSpPr/>
            <p:nvPr/>
          </p:nvSpPr>
          <p:spPr>
            <a:xfrm>
              <a:off x="10818796" y="5102087"/>
              <a:ext cx="449760" cy="195678"/>
            </a:xfrm>
            <a:prstGeom prst="ellipse">
              <a:avLst/>
            </a:prstGeom>
            <a:solidFill>
              <a:srgbClr val="24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5B73B9-420A-18DE-BFDA-C4222719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551" y="5384660"/>
              <a:ext cx="259518" cy="283848"/>
            </a:xfrm>
            <a:prstGeom prst="rect">
              <a:avLst/>
            </a:prstGeom>
          </p:spPr>
        </p:pic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158942B8-4B31-E4CE-A497-D16C1A77E21C}"/>
                </a:ext>
              </a:extLst>
            </p:cNvPr>
            <p:cNvSpPr txBox="1">
              <a:spLocks/>
            </p:cNvSpPr>
            <p:nvPr/>
          </p:nvSpPr>
          <p:spPr>
            <a:xfrm>
              <a:off x="11602487" y="6519373"/>
              <a:ext cx="228600" cy="731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49CF4E1-59C8-4A20-BF84-D07A4D932489}" type="slidenum">
                <a:rPr lang="en-US" smtClean="0"/>
                <a:pPr/>
                <a:t>3</a:t>
              </a:fld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631A88-24F2-4CC7-34AA-45C305AB238A}"/>
                </a:ext>
              </a:extLst>
            </p:cNvPr>
            <p:cNvSpPr txBox="1"/>
            <p:nvPr/>
          </p:nvSpPr>
          <p:spPr>
            <a:xfrm>
              <a:off x="6745086" y="1717531"/>
              <a:ext cx="4535280" cy="7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</a:rPr>
                <a:t>We’re thrilled to announce that LINQ Connect will be launching a new and improved mobile app in Summer 2024! Get ready for a fresh look and enhanced features to make managing school payments even easier.</a:t>
              </a:r>
              <a:br>
                <a:rPr lang="en-US" sz="500" dirty="0">
                  <a:solidFill>
                    <a:schemeClr val="bg1"/>
                  </a:solidFill>
                </a:rPr>
              </a:b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📲✨What’s New?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🔹 User-Friendly Interface: Streamlined design for easier navigation.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🔹 Improved Functionality: Simplified payments for lunches, field trips, activities, and more.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🔹 Real-Time Updates: Instant notifications about account balances and payments.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🔹 Secure Transactions: Advanced security to protect your information.</a:t>
              </a:r>
              <a:br>
                <a:rPr lang="en-US" sz="500" dirty="0">
                  <a:solidFill>
                    <a:schemeClr val="bg1"/>
                  </a:solidFill>
                </a:rPr>
              </a:b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Stay tuned for the launch and experience the new LINQ Connect! 🙌 #LINQConnect #SchoolPayments #ComingSoon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D41FA8-E747-2F98-D50D-AD88FAAB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"/>
          <a:stretch/>
        </p:blipFill>
        <p:spPr bwMode="auto">
          <a:xfrm>
            <a:off x="5265335" y="1902504"/>
            <a:ext cx="5641711" cy="28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98C5DE-7FA3-F12D-F387-9969E71713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LINQ Connect App Launch Social Media Kit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AECFE-26FB-4D96-42F7-4CE84871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Script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22863-6FB6-F5E3-7A0F-F8BDAA2772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9994" y="2039968"/>
            <a:ext cx="3241675" cy="412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b="1" dirty="0"/>
              <a:t>Copy: </a:t>
            </a:r>
            <a:br>
              <a:rPr lang="en-US" sz="1000" b="1" dirty="0"/>
            </a:br>
            <a:br>
              <a:rPr lang="en-US" sz="1000" dirty="0"/>
            </a:br>
            <a:r>
              <a:rPr lang="en-US" sz="1000" dirty="0"/>
              <a:t>We’re thrilled to announce that LINQ Connect has upgraded their mobile app! 🎉 Easily download or update the app from the Google Play Store or Apple Store with just a few clicks. If you already have the app, look out for an automatic update in August! 📲✨</a:t>
            </a:r>
          </a:p>
          <a:p>
            <a:pPr marL="0" indent="0">
              <a:buNone/>
            </a:pPr>
            <a:r>
              <a:rPr lang="en-US" sz="1000" dirty="0"/>
              <a:t>🌟 Set up one-time or recurring payments for student meals </a:t>
            </a:r>
            <a:br>
              <a:rPr lang="en-US" sz="1000" dirty="0"/>
            </a:br>
            <a:r>
              <a:rPr lang="en-US" sz="1000" dirty="0"/>
              <a:t>🌟 View recent purchases </a:t>
            </a:r>
            <a:br>
              <a:rPr lang="en-US" sz="1000" dirty="0"/>
            </a:br>
            <a:r>
              <a:rPr lang="en-US" sz="1000" dirty="0"/>
              <a:t>🌟 Set spending limits </a:t>
            </a:r>
            <a:br>
              <a:rPr lang="en-US" sz="1000" dirty="0"/>
            </a:br>
            <a:r>
              <a:rPr lang="en-US" sz="1000" dirty="0"/>
              <a:t>🌟 Transfer funds between students </a:t>
            </a:r>
            <a:br>
              <a:rPr lang="en-US" sz="1000" dirty="0"/>
            </a:br>
            <a:r>
              <a:rPr lang="en-US" sz="1000" dirty="0"/>
              <a:t>🌟 Set low-balance notifications </a:t>
            </a:r>
            <a:br>
              <a:rPr lang="en-US" sz="1000" dirty="0"/>
            </a:br>
            <a:r>
              <a:rPr lang="en-US" sz="1000" dirty="0"/>
              <a:t>🌟 And more!</a:t>
            </a:r>
          </a:p>
          <a:p>
            <a:pPr marL="0" indent="0">
              <a:buNone/>
            </a:pPr>
            <a:r>
              <a:rPr lang="en-US" sz="1000" dirty="0"/>
              <a:t>Manage student activity fees and meal payments hassle-free with LINQ Connect. 🙌 #LINQConnect #SchoolPayments </a:t>
            </a:r>
          </a:p>
          <a:p>
            <a:pPr marL="0" indent="0">
              <a:buNone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8BB1-30F3-BA5E-657E-FB9EE264776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>
                <a:latin typeface="Work Sans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© 2024. EMS LINQ, Inc. All rights reserved.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BCF7B-3FDE-A147-845B-1084941C17F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7B734C-5D49-42BF-AADB-FC15364A835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756AF7-F637-1AE5-DEE1-90A197D62D40}"/>
              </a:ext>
            </a:extLst>
          </p:cNvPr>
          <p:cNvGrpSpPr/>
          <p:nvPr/>
        </p:nvGrpSpPr>
        <p:grpSpPr>
          <a:xfrm>
            <a:off x="5245240" y="668721"/>
            <a:ext cx="6284397" cy="6178441"/>
            <a:chOff x="6735462" y="1364767"/>
            <a:chExt cx="5095625" cy="52277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91ADC4-B786-2D30-4CC2-A62B79EDD125}"/>
                </a:ext>
              </a:extLst>
            </p:cNvPr>
            <p:cNvGrpSpPr/>
            <p:nvPr/>
          </p:nvGrpSpPr>
          <p:grpSpPr>
            <a:xfrm>
              <a:off x="6735462" y="1364767"/>
              <a:ext cx="4607469" cy="4528414"/>
              <a:chOff x="6735462" y="1364767"/>
              <a:chExt cx="4607469" cy="45284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3DCAE36-D437-8B4C-49D5-310A6683919B}"/>
                  </a:ext>
                </a:extLst>
              </p:cNvPr>
              <p:cNvGrpSpPr/>
              <p:nvPr/>
            </p:nvGrpSpPr>
            <p:grpSpPr>
              <a:xfrm>
                <a:off x="6735462" y="1364767"/>
                <a:ext cx="4607469" cy="4528414"/>
                <a:chOff x="6317205" y="664813"/>
                <a:chExt cx="4607469" cy="452841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60A4936-EDC3-7CA2-1CCB-8284E992C468}"/>
                    </a:ext>
                  </a:extLst>
                </p:cNvPr>
                <p:cNvGrpSpPr/>
                <p:nvPr/>
              </p:nvGrpSpPr>
              <p:grpSpPr>
                <a:xfrm>
                  <a:off x="6326830" y="664813"/>
                  <a:ext cx="4588218" cy="3404307"/>
                  <a:chOff x="6326830" y="664813"/>
                  <a:chExt cx="4588218" cy="3404307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E47F4E8-E8E6-8F80-ECDF-6D41E74972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b="38421"/>
                  <a:stretch/>
                </p:blipFill>
                <p:spPr>
                  <a:xfrm>
                    <a:off x="6326830" y="664813"/>
                    <a:ext cx="4588218" cy="3404307"/>
                  </a:xfrm>
                  <a:prstGeom prst="rect">
                    <a:avLst/>
                  </a:prstGeom>
                </p:spPr>
              </p:pic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D2B5BFF-3E0A-645E-2021-105D3A47D57F}"/>
                      </a:ext>
                    </a:extLst>
                  </p:cNvPr>
                  <p:cNvSpPr/>
                  <p:nvPr/>
                </p:nvSpPr>
                <p:spPr>
                  <a:xfrm>
                    <a:off x="6379768" y="1034581"/>
                    <a:ext cx="4482341" cy="648666"/>
                  </a:xfrm>
                  <a:prstGeom prst="rect">
                    <a:avLst/>
                  </a:prstGeom>
                  <a:solidFill>
                    <a:srgbClr val="24252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CB051EE-EBA8-5767-875B-15661F6FE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17205" y="4069120"/>
                  <a:ext cx="4607469" cy="112410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B7137B-8C9A-CD00-9E02-0C5A75FF323A}"/>
                  </a:ext>
                </a:extLst>
              </p:cNvPr>
              <p:cNvSpPr/>
              <p:nvPr/>
            </p:nvSpPr>
            <p:spPr>
              <a:xfrm>
                <a:off x="6966063" y="5630779"/>
                <a:ext cx="4302493" cy="195678"/>
              </a:xfrm>
              <a:prstGeom prst="rect">
                <a:avLst/>
              </a:prstGeom>
              <a:solidFill>
                <a:srgbClr val="2425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406044-FD2B-741E-90BD-F1E69C2D93C7}"/>
                </a:ext>
              </a:extLst>
            </p:cNvPr>
            <p:cNvSpPr/>
            <p:nvPr/>
          </p:nvSpPr>
          <p:spPr>
            <a:xfrm>
              <a:off x="10818796" y="5102087"/>
              <a:ext cx="449760" cy="195678"/>
            </a:xfrm>
            <a:prstGeom prst="ellipse">
              <a:avLst/>
            </a:prstGeom>
            <a:solidFill>
              <a:srgbClr val="242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5B73B9-420A-18DE-BFDA-C4222719D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551" y="5384660"/>
              <a:ext cx="259518" cy="283848"/>
            </a:xfrm>
            <a:prstGeom prst="rect">
              <a:avLst/>
            </a:prstGeom>
          </p:spPr>
        </p:pic>
        <p:sp>
          <p:nvSpPr>
            <p:cNvPr id="24" name="Slide Number Placeholder 5">
              <a:extLst>
                <a:ext uri="{FF2B5EF4-FFF2-40B4-BE49-F238E27FC236}">
                  <a16:creationId xmlns:a16="http://schemas.microsoft.com/office/drawing/2014/main" id="{158942B8-4B31-E4CE-A497-D16C1A77E21C}"/>
                </a:ext>
              </a:extLst>
            </p:cNvPr>
            <p:cNvSpPr txBox="1">
              <a:spLocks/>
            </p:cNvSpPr>
            <p:nvPr/>
          </p:nvSpPr>
          <p:spPr>
            <a:xfrm>
              <a:off x="11602487" y="6519373"/>
              <a:ext cx="228600" cy="731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914400" rtl="0" eaLnBrk="1" latinLnBrk="0" hangingPunct="1">
                <a:defRPr sz="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49CF4E1-59C8-4A20-BF84-D07A4D932489}" type="slidenum">
                <a:rPr lang="en-US" smtClean="0"/>
                <a:pPr/>
                <a:t>4</a:t>
              </a:fld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631A88-24F2-4CC7-34AA-45C305AB238A}"/>
                </a:ext>
              </a:extLst>
            </p:cNvPr>
            <p:cNvSpPr txBox="1"/>
            <p:nvPr/>
          </p:nvSpPr>
          <p:spPr>
            <a:xfrm>
              <a:off x="6745086" y="1717531"/>
              <a:ext cx="4535280" cy="66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</a:rPr>
                <a:t>We’re thrilled to announce that LINQ Connect has upgraded their mobile app! 🎉 Easily download or update the app from the Google Play Store or Apple Store with just a few clicks. If you already have the app, look out for an automatic update in August! 📲✨</a:t>
              </a:r>
            </a:p>
            <a:p>
              <a:r>
                <a:rPr lang="en-US" sz="500" dirty="0">
                  <a:solidFill>
                    <a:schemeClr val="bg1"/>
                  </a:solidFill>
                </a:rPr>
                <a:t>🌟 Set up one-time or recurring payments for student meals 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🌟 View recent purchases 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🌟 Set spending limits 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🌟 Transfer funds between students 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🌟 Set low-balance notifications </a:t>
              </a:r>
              <a:br>
                <a:rPr lang="en-US" sz="500" dirty="0">
                  <a:solidFill>
                    <a:schemeClr val="bg1"/>
                  </a:solidFill>
                </a:rPr>
              </a:br>
              <a:r>
                <a:rPr lang="en-US" sz="500" dirty="0">
                  <a:solidFill>
                    <a:schemeClr val="bg1"/>
                  </a:solidFill>
                </a:rPr>
                <a:t>🌟 And more!</a:t>
              </a:r>
            </a:p>
            <a:p>
              <a:r>
                <a:rPr lang="en-US" sz="500" dirty="0">
                  <a:solidFill>
                    <a:schemeClr val="bg1"/>
                  </a:solidFill>
                </a:rPr>
                <a:t>Manage student activity fees and meal payments hassle-free with LINQ Connect. 🙌 #LINQConnect #SchoolPayments 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C73377-316E-B179-2164-D38C45E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9" y="1870467"/>
            <a:ext cx="5645336" cy="29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61772"/>
      </p:ext>
    </p:extLst>
  </p:cSld>
  <p:clrMapOvr>
    <a:masterClrMapping/>
  </p:clrMapOvr>
</p:sld>
</file>

<file path=ppt/theme/theme1.xml><?xml version="1.0" encoding="utf-8"?>
<a:theme xmlns:a="http://schemas.openxmlformats.org/drawingml/2006/main" name="LINQ">
  <a:themeElements>
    <a:clrScheme name="LINQ">
      <a:dk1>
        <a:srgbClr val="141414"/>
      </a:dk1>
      <a:lt1>
        <a:srgbClr val="FFFFFF"/>
      </a:lt1>
      <a:dk2>
        <a:srgbClr val="0F2D4A"/>
      </a:dk2>
      <a:lt2>
        <a:srgbClr val="FFFFFF"/>
      </a:lt2>
      <a:accent1>
        <a:srgbClr val="005070"/>
      </a:accent1>
      <a:accent2>
        <a:srgbClr val="007897"/>
      </a:accent2>
      <a:accent3>
        <a:srgbClr val="1BAAC1"/>
      </a:accent3>
      <a:accent4>
        <a:srgbClr val="6EE4EB"/>
      </a:accent4>
      <a:accent5>
        <a:srgbClr val="E4ECED"/>
      </a:accent5>
      <a:accent6>
        <a:srgbClr val="FF8823"/>
      </a:accent6>
      <a:hlink>
        <a:srgbClr val="1BAAC1"/>
      </a:hlink>
      <a:folHlink>
        <a:srgbClr val="007897"/>
      </a:folHlink>
    </a:clrScheme>
    <a:fontScheme name="LINQ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F7BABDE-67BD-1144-A884-05CCC5551DD4}" vid="{39E5929E-7E92-8D49-AD43-2FC502DEB5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C8FBF89D2D64781263FDDE4E52A49" ma:contentTypeVersion="14" ma:contentTypeDescription="Create a new document." ma:contentTypeScope="" ma:versionID="d8194b52508dd1425e7067e8450043a3">
  <xsd:schema xmlns:xsd="http://www.w3.org/2001/XMLSchema" xmlns:xs="http://www.w3.org/2001/XMLSchema" xmlns:p="http://schemas.microsoft.com/office/2006/metadata/properties" xmlns:ns2="0469669f-914c-4456-85e8-2e7d1640f43a" xmlns:ns3="29197876-afe5-4b64-ab84-fc15aa54ed5d" targetNamespace="http://schemas.microsoft.com/office/2006/metadata/properties" ma:root="true" ma:fieldsID="67d3e20a7552dffacca1cc6251828ee3" ns2:_="" ns3:_="">
    <xsd:import namespace="0469669f-914c-4456-85e8-2e7d1640f43a"/>
    <xsd:import namespace="29197876-afe5-4b64-ab84-fc15aa54e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9669f-914c-4456-85e8-2e7d1640f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7876-afe5-4b64-ab84-fc15aa54ed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111c2d-9efc-4ee0-9e0f-6efe11a4318b}" ma:internalName="TaxCatchAll" ma:showField="CatchAllData" ma:web="29197876-afe5-4b64-ab84-fc15aa54e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9669f-914c-4456-85e8-2e7d1640f43a">
      <Terms xmlns="http://schemas.microsoft.com/office/infopath/2007/PartnerControls"/>
    </lcf76f155ced4ddcb4097134ff3c332f>
    <TaxCatchAll xmlns="29197876-afe5-4b64-ab84-fc15aa54ed5d" xsi:nil="true"/>
    <SharedWithUsers xmlns="29197876-afe5-4b64-ab84-fc15aa54ed5d">
      <UserInfo>
        <DisplayName>Christy Gullikson</DisplayName>
        <AccountId>827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5499C7-6310-4EE9-A37F-EF053D6D23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1CA2B-430C-4432-833C-40A7A5671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9669f-914c-4456-85e8-2e7d1640f43a"/>
    <ds:schemaRef ds:uri="29197876-afe5-4b64-ab84-fc15aa54e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73F54D-62B2-4BD1-AFBF-59D093267DF7}">
  <ds:schemaRefs>
    <ds:schemaRef ds:uri="http://schemas.microsoft.com/office/2006/documentManagement/types"/>
    <ds:schemaRef ds:uri="http://purl.org/dc/terms/"/>
    <ds:schemaRef ds:uri="http://purl.org/dc/dcmitype/"/>
    <ds:schemaRef ds:uri="29197876-afe5-4b64-ab84-fc15aa54ed5d"/>
    <ds:schemaRef ds:uri="http://schemas.microsoft.com/office/2006/metadata/properties"/>
    <ds:schemaRef ds:uri="0469669f-914c-4456-85e8-2e7d1640f43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LINQ</Template>
  <TotalTime>1389</TotalTime>
  <Words>691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LINQ</vt:lpstr>
      <vt:lpstr>LINQ Connect Social Media Kit</vt:lpstr>
      <vt:lpstr>Social Media Script #1</vt:lpstr>
      <vt:lpstr>Social Media Script #2</vt:lpstr>
      <vt:lpstr>Social Media Script #3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Hicks</dc:creator>
  <cp:lastModifiedBy>Krystal Conner</cp:lastModifiedBy>
  <cp:revision>21</cp:revision>
  <dcterms:created xsi:type="dcterms:W3CDTF">2024-03-06T19:34:13Z</dcterms:created>
  <dcterms:modified xsi:type="dcterms:W3CDTF">2024-06-26T17:19:05Z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0x0101004ABC8FBF89D2D64781263FDDE4E52A49</vt:lpwstr>
  </property>
  <property fmtid="{D5CDD505-2E9C-101B-9397-08002B2CF9AE}" pid="3" name="MediaServiceImageTags">
    <vt:lpwstr/>
  </property>
</Properties>
</file>